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9" r:id="rId3"/>
    <p:sldId id="270" r:id="rId4"/>
    <p:sldId id="272" r:id="rId5"/>
    <p:sldId id="273" r:id="rId6"/>
    <p:sldId id="271" r:id="rId7"/>
    <p:sldId id="274" r:id="rId8"/>
    <p:sldId id="260" r:id="rId9"/>
    <p:sldId id="266" r:id="rId10"/>
    <p:sldId id="277" r:id="rId11"/>
    <p:sldId id="276" r:id="rId12"/>
    <p:sldId id="282" r:id="rId13"/>
    <p:sldId id="278" r:id="rId14"/>
    <p:sldId id="279" r:id="rId15"/>
    <p:sldId id="280" r:id="rId16"/>
    <p:sldId id="281" r:id="rId17"/>
    <p:sldId id="26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A49E"/>
    <a:srgbClr val="FF8989"/>
    <a:srgbClr val="FF6565"/>
    <a:srgbClr val="0000FF"/>
    <a:srgbClr val="2BC7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5C07D1-B79E-4EBB-9E9F-82EBB83740E8}" type="datetimeFigureOut">
              <a:rPr lang="zh-CN" altLang="en-US" smtClean="0"/>
              <a:t>2018/11/21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9AE24-8686-4D81-A5E5-98D8E0EF52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02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955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460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559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063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61239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637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13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506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28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379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900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6391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4343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9AE24-8686-4D81-A5E5-98D8E0EF521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87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324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6253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804228" y="0"/>
            <a:ext cx="2540000" cy="711200"/>
          </a:xfrm>
          <a:prstGeom prst="rect">
            <a:avLst/>
          </a:prstGeom>
          <a:solidFill>
            <a:srgbClr val="2BC7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-653143" y="3209943"/>
            <a:ext cx="42381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8665029" y="3209943"/>
            <a:ext cx="42381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圆角矩形 5"/>
          <p:cNvSpPr/>
          <p:nvPr userDrawn="1"/>
        </p:nvSpPr>
        <p:spPr>
          <a:xfrm>
            <a:off x="4731654" y="3009029"/>
            <a:ext cx="2685144" cy="39851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2656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4"/>
          <p:cNvSpPr/>
          <p:nvPr userDrawn="1"/>
        </p:nvSpPr>
        <p:spPr>
          <a:xfrm>
            <a:off x="0" y="3297117"/>
            <a:ext cx="12192000" cy="3560884"/>
          </a:xfrm>
          <a:custGeom>
            <a:avLst/>
            <a:gdLst/>
            <a:ahLst/>
            <a:cxnLst/>
            <a:rect l="l" t="t" r="r" b="b"/>
            <a:pathLst>
              <a:path w="7338132" h="2143228">
                <a:moveTo>
                  <a:pt x="1261242" y="0"/>
                </a:moveTo>
                <a:cubicBezTo>
                  <a:pt x="1691878" y="0"/>
                  <a:pt x="2061361" y="261824"/>
                  <a:pt x="2219188" y="634969"/>
                </a:cubicBezTo>
                <a:lnTo>
                  <a:pt x="2234258" y="676141"/>
                </a:lnTo>
                <a:lnTo>
                  <a:pt x="2235290" y="675581"/>
                </a:lnTo>
                <a:cubicBezTo>
                  <a:pt x="2282560" y="655587"/>
                  <a:pt x="2334532" y="644531"/>
                  <a:pt x="2389086" y="644531"/>
                </a:cubicBezTo>
                <a:cubicBezTo>
                  <a:pt x="2470917" y="644531"/>
                  <a:pt x="2546938" y="669408"/>
                  <a:pt x="2609999" y="712011"/>
                </a:cubicBezTo>
                <a:lnTo>
                  <a:pt x="2617515" y="718212"/>
                </a:lnTo>
                <a:lnTo>
                  <a:pt x="2649557" y="692543"/>
                </a:lnTo>
                <a:cubicBezTo>
                  <a:pt x="2809833" y="585155"/>
                  <a:pt x="3020647" y="561568"/>
                  <a:pt x="3208436" y="648711"/>
                </a:cubicBezTo>
                <a:cubicBezTo>
                  <a:pt x="3351513" y="715106"/>
                  <a:pt x="3454133" y="833208"/>
                  <a:pt x="3504386" y="970482"/>
                </a:cubicBezTo>
                <a:lnTo>
                  <a:pt x="3531505" y="1074361"/>
                </a:lnTo>
                <a:lnTo>
                  <a:pt x="3580897" y="1050716"/>
                </a:lnTo>
                <a:cubicBezTo>
                  <a:pt x="3740746" y="992200"/>
                  <a:pt x="3922920" y="994663"/>
                  <a:pt x="4089529" y="1071978"/>
                </a:cubicBezTo>
                <a:cubicBezTo>
                  <a:pt x="4172833" y="1110636"/>
                  <a:pt x="4244360" y="1164346"/>
                  <a:pt x="4302375" y="1228373"/>
                </a:cubicBezTo>
                <a:lnTo>
                  <a:pt x="4324917" y="1258712"/>
                </a:lnTo>
                <a:lnTo>
                  <a:pt x="4404292" y="1225281"/>
                </a:lnTo>
                <a:cubicBezTo>
                  <a:pt x="4650557" y="1135129"/>
                  <a:pt x="4931214" y="1138925"/>
                  <a:pt x="5187892" y="1258037"/>
                </a:cubicBezTo>
                <a:cubicBezTo>
                  <a:pt x="5380400" y="1347370"/>
                  <a:pt x="5532083" y="1488883"/>
                  <a:pt x="5633924" y="1657950"/>
                </a:cubicBezTo>
                <a:lnTo>
                  <a:pt x="5651849" y="1691216"/>
                </a:lnTo>
                <a:lnTo>
                  <a:pt x="5743558" y="1667274"/>
                </a:lnTo>
                <a:cubicBezTo>
                  <a:pt x="5837580" y="1652131"/>
                  <a:pt x="5936976" y="1663937"/>
                  <a:pt x="6029864" y="1707042"/>
                </a:cubicBezTo>
                <a:lnTo>
                  <a:pt x="6050952" y="1719539"/>
                </a:lnTo>
                <a:lnTo>
                  <a:pt x="6080920" y="1668967"/>
                </a:lnTo>
                <a:cubicBezTo>
                  <a:pt x="6217581" y="1484000"/>
                  <a:pt x="6469753" y="1414177"/>
                  <a:pt x="6686490" y="1514754"/>
                </a:cubicBezTo>
                <a:cubicBezTo>
                  <a:pt x="6779378" y="1557859"/>
                  <a:pt x="6852566" y="1626140"/>
                  <a:pt x="6901706" y="1707716"/>
                </a:cubicBezTo>
                <a:lnTo>
                  <a:pt x="6907093" y="1718967"/>
                </a:lnTo>
                <a:lnTo>
                  <a:pt x="6965019" y="1691237"/>
                </a:lnTo>
                <a:cubicBezTo>
                  <a:pt x="7054139" y="1658613"/>
                  <a:pt x="7152593" y="1651487"/>
                  <a:pt x="7248500" y="1674209"/>
                </a:cubicBezTo>
                <a:lnTo>
                  <a:pt x="7338132" y="1705313"/>
                </a:lnTo>
                <a:lnTo>
                  <a:pt x="7338132" y="2143228"/>
                </a:lnTo>
                <a:lnTo>
                  <a:pt x="0" y="2143228"/>
                </a:lnTo>
                <a:lnTo>
                  <a:pt x="0" y="189807"/>
                </a:lnTo>
                <a:lnTo>
                  <a:pt x="59440" y="200796"/>
                </a:lnTo>
                <a:cubicBezTo>
                  <a:pt x="114355" y="213806"/>
                  <a:pt x="168784" y="232514"/>
                  <a:pt x="221970" y="257195"/>
                </a:cubicBezTo>
                <a:cubicBezTo>
                  <a:pt x="301749" y="294217"/>
                  <a:pt x="373069" y="342050"/>
                  <a:pt x="434995" y="398144"/>
                </a:cubicBezTo>
                <a:lnTo>
                  <a:pt x="440144" y="403551"/>
                </a:lnTo>
                <a:lnTo>
                  <a:pt x="459000" y="378335"/>
                </a:lnTo>
                <a:cubicBezTo>
                  <a:pt x="649686" y="147276"/>
                  <a:pt x="938265" y="0"/>
                  <a:pt x="1261242" y="0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4" name="矩形 8"/>
          <p:cNvSpPr/>
          <p:nvPr userDrawn="1"/>
        </p:nvSpPr>
        <p:spPr>
          <a:xfrm>
            <a:off x="0" y="4860981"/>
            <a:ext cx="8370871" cy="1997019"/>
          </a:xfrm>
          <a:custGeom>
            <a:avLst/>
            <a:gdLst/>
            <a:ahLst/>
            <a:cxnLst/>
            <a:rect l="l" t="t" r="r" b="b"/>
            <a:pathLst>
              <a:path w="3758087" h="896558">
                <a:moveTo>
                  <a:pt x="680678" y="472"/>
                </a:moveTo>
                <a:cubicBezTo>
                  <a:pt x="785010" y="4055"/>
                  <a:pt x="890363" y="28152"/>
                  <a:pt x="991013" y="74859"/>
                </a:cubicBezTo>
                <a:cubicBezTo>
                  <a:pt x="1141990" y="144920"/>
                  <a:pt x="1260948" y="255903"/>
                  <a:pt x="1340819" y="388495"/>
                </a:cubicBezTo>
                <a:lnTo>
                  <a:pt x="1340897" y="388658"/>
                </a:lnTo>
                <a:lnTo>
                  <a:pt x="1361522" y="373333"/>
                </a:lnTo>
                <a:cubicBezTo>
                  <a:pt x="1497483" y="291433"/>
                  <a:pt x="1670374" y="276335"/>
                  <a:pt x="1825187" y="348176"/>
                </a:cubicBezTo>
                <a:lnTo>
                  <a:pt x="1884436" y="383286"/>
                </a:lnTo>
                <a:lnTo>
                  <a:pt x="1941443" y="320279"/>
                </a:lnTo>
                <a:cubicBezTo>
                  <a:pt x="2084229" y="190902"/>
                  <a:pt x="2296038" y="151918"/>
                  <a:pt x="2481813" y="238128"/>
                </a:cubicBezTo>
                <a:cubicBezTo>
                  <a:pt x="2667588" y="324337"/>
                  <a:pt x="2774567" y="511253"/>
                  <a:pt x="2767953" y="703823"/>
                </a:cubicBezTo>
                <a:lnTo>
                  <a:pt x="2764077" y="732687"/>
                </a:lnTo>
                <a:lnTo>
                  <a:pt x="2788901" y="726206"/>
                </a:lnTo>
                <a:cubicBezTo>
                  <a:pt x="2882924" y="711064"/>
                  <a:pt x="2982319" y="722871"/>
                  <a:pt x="3075207" y="765975"/>
                </a:cubicBezTo>
                <a:lnTo>
                  <a:pt x="3122055" y="793736"/>
                </a:lnTo>
                <a:lnTo>
                  <a:pt x="3125558" y="791133"/>
                </a:lnTo>
                <a:cubicBezTo>
                  <a:pt x="3261518" y="709234"/>
                  <a:pt x="3434409" y="694136"/>
                  <a:pt x="3589222" y="765976"/>
                </a:cubicBezTo>
                <a:cubicBezTo>
                  <a:pt x="3651147" y="794712"/>
                  <a:pt x="3704317" y="834639"/>
                  <a:pt x="3747443" y="882234"/>
                </a:cubicBezTo>
                <a:lnTo>
                  <a:pt x="3758087" y="896558"/>
                </a:lnTo>
                <a:lnTo>
                  <a:pt x="0" y="896558"/>
                </a:lnTo>
                <a:lnTo>
                  <a:pt x="0" y="107791"/>
                </a:lnTo>
                <a:lnTo>
                  <a:pt x="11496" y="109335"/>
                </a:lnTo>
                <a:cubicBezTo>
                  <a:pt x="25965" y="112763"/>
                  <a:pt x="40305" y="117692"/>
                  <a:pt x="54318" y="124194"/>
                </a:cubicBezTo>
                <a:cubicBezTo>
                  <a:pt x="82343" y="137200"/>
                  <a:pt x="106407" y="155269"/>
                  <a:pt x="125925" y="176810"/>
                </a:cubicBezTo>
                <a:lnTo>
                  <a:pt x="136342" y="190830"/>
                </a:lnTo>
                <a:lnTo>
                  <a:pt x="237386" y="115750"/>
                </a:lnTo>
                <a:cubicBezTo>
                  <a:pt x="369979" y="35879"/>
                  <a:pt x="524179" y="-4904"/>
                  <a:pt x="680678" y="472"/>
                </a:cubicBezTo>
                <a:close/>
              </a:path>
            </a:pathLst>
          </a:custGeom>
          <a:solidFill>
            <a:srgbClr val="4FCEE3">
              <a:alpha val="22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-653143" y="3209943"/>
            <a:ext cx="42381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8665029" y="3209943"/>
            <a:ext cx="42381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圆角矩形 6"/>
          <p:cNvSpPr/>
          <p:nvPr userDrawn="1"/>
        </p:nvSpPr>
        <p:spPr>
          <a:xfrm>
            <a:off x="4731654" y="3009029"/>
            <a:ext cx="2685144" cy="39851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0834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130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4" r:id="rId3"/>
    <p:sldLayoutId id="214748367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775199" y="0"/>
            <a:ext cx="2540000" cy="711200"/>
            <a:chOff x="4804228" y="0"/>
            <a:chExt cx="2540000" cy="711200"/>
          </a:xfrm>
        </p:grpSpPr>
        <p:sp>
          <p:nvSpPr>
            <p:cNvPr id="4" name="矩形 3"/>
            <p:cNvSpPr/>
            <p:nvPr/>
          </p:nvSpPr>
          <p:spPr>
            <a:xfrm>
              <a:off x="4804228" y="0"/>
              <a:ext cx="2540000" cy="711200"/>
            </a:xfrm>
            <a:prstGeom prst="rect">
              <a:avLst/>
            </a:prstGeom>
            <a:solidFill>
              <a:srgbClr val="2BC7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283199" y="63212"/>
              <a:ext cx="172720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>
                  <a:solidFill>
                    <a:schemeClr val="bg1"/>
                  </a:solidFill>
                </a:rPr>
                <a:t>&gt;&gt;&gt;</a:t>
              </a:r>
              <a:endParaRPr lang="zh-CN" altLang="en-US" sz="3200" b="1">
                <a:solidFill>
                  <a:schemeClr val="bg1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604653" y="1262743"/>
            <a:ext cx="6881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>
                <a:solidFill>
                  <a:srgbClr val="24A49E"/>
                </a:solidFill>
              </a:rPr>
              <a:t>PyShare Day3+</a:t>
            </a:r>
            <a:endParaRPr lang="zh-CN" altLang="en-US" sz="7200">
              <a:solidFill>
                <a:srgbClr val="24A49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428832" y="3546141"/>
            <a:ext cx="7195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>
                <a:solidFill>
                  <a:schemeClr val="bg2">
                    <a:lumMod val="90000"/>
                  </a:schemeClr>
                </a:solidFill>
              </a:rPr>
              <a:t>Requests &amp;pyquery</a:t>
            </a:r>
            <a:endParaRPr lang="zh-CN" altLang="en-US" sz="3200">
              <a:solidFill>
                <a:schemeClr val="bg2">
                  <a:lumMod val="90000"/>
                </a:schemeClr>
              </a:solidFill>
            </a:endParaRPr>
          </a:p>
        </p:txBody>
      </p:sp>
      <p:cxnSp>
        <p:nvCxnSpPr>
          <p:cNvPr id="10" name="直接连接符 9"/>
          <p:cNvCxnSpPr>
            <a:cxnSpLocks/>
          </p:cNvCxnSpPr>
          <p:nvPr/>
        </p:nvCxnSpPr>
        <p:spPr>
          <a:xfrm>
            <a:off x="0" y="3209943"/>
            <a:ext cx="35850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>
            <a:cxnSpLocks/>
          </p:cNvCxnSpPr>
          <p:nvPr/>
        </p:nvCxnSpPr>
        <p:spPr>
          <a:xfrm>
            <a:off x="8665029" y="3209943"/>
            <a:ext cx="35269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圆角矩形 11"/>
          <p:cNvSpPr/>
          <p:nvPr/>
        </p:nvSpPr>
        <p:spPr>
          <a:xfrm>
            <a:off x="4702627" y="3009029"/>
            <a:ext cx="2685144" cy="39851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/>
              <a:t>@iihciyekub</a:t>
            </a:r>
            <a:endParaRPr kumimoji="1"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/>
          <p:cNvGrpSpPr/>
          <p:nvPr/>
        </p:nvGrpSpPr>
        <p:grpSpPr>
          <a:xfrm>
            <a:off x="5967412" y="4455706"/>
            <a:ext cx="257176" cy="257176"/>
            <a:chOff x="-1171575" y="1089025"/>
            <a:chExt cx="692150" cy="692150"/>
          </a:xfrm>
        </p:grpSpPr>
        <p:sp>
          <p:nvSpPr>
            <p:cNvPr id="52" name="Freeform 122"/>
            <p:cNvSpPr>
              <a:spLocks noEditPoints="1"/>
            </p:cNvSpPr>
            <p:nvPr/>
          </p:nvSpPr>
          <p:spPr bwMode="auto">
            <a:xfrm>
              <a:off x="-1171575" y="1089025"/>
              <a:ext cx="692150" cy="692150"/>
            </a:xfrm>
            <a:custGeom>
              <a:avLst/>
              <a:gdLst/>
              <a:ahLst/>
              <a:cxnLst>
                <a:cxn ang="0">
                  <a:pos x="238" y="22"/>
                </a:cxn>
                <a:cxn ang="0">
                  <a:pos x="296" y="38"/>
                </a:cxn>
                <a:cxn ang="0">
                  <a:pos x="344" y="66"/>
                </a:cxn>
                <a:cxn ang="0">
                  <a:pos x="382" y="108"/>
                </a:cxn>
                <a:cxn ang="0">
                  <a:pos x="406" y="160"/>
                </a:cxn>
                <a:cxn ang="0">
                  <a:pos x="414" y="218"/>
                </a:cxn>
                <a:cxn ang="0">
                  <a:pos x="410" y="258"/>
                </a:cxn>
                <a:cxn ang="0">
                  <a:pos x="392" y="312"/>
                </a:cxn>
                <a:cxn ang="0">
                  <a:pos x="358" y="356"/>
                </a:cxn>
                <a:cxn ang="0">
                  <a:pos x="312" y="390"/>
                </a:cxn>
                <a:cxn ang="0">
                  <a:pos x="258" y="410"/>
                </a:cxn>
                <a:cxn ang="0">
                  <a:pos x="218" y="414"/>
                </a:cxn>
                <a:cxn ang="0">
                  <a:pos x="160" y="406"/>
                </a:cxn>
                <a:cxn ang="0">
                  <a:pos x="110" y="380"/>
                </a:cxn>
                <a:cxn ang="0">
                  <a:pos x="68" y="342"/>
                </a:cxn>
                <a:cxn ang="0">
                  <a:pos x="38" y="294"/>
                </a:cxn>
                <a:cxn ang="0">
                  <a:pos x="24" y="238"/>
                </a:cxn>
                <a:cxn ang="0">
                  <a:pos x="24" y="198"/>
                </a:cxn>
                <a:cxn ang="0">
                  <a:pos x="38" y="142"/>
                </a:cxn>
                <a:cxn ang="0">
                  <a:pos x="68" y="94"/>
                </a:cxn>
                <a:cxn ang="0">
                  <a:pos x="110" y="56"/>
                </a:cxn>
                <a:cxn ang="0">
                  <a:pos x="160" y="30"/>
                </a:cxn>
                <a:cxn ang="0">
                  <a:pos x="218" y="22"/>
                </a:cxn>
                <a:cxn ang="0">
                  <a:pos x="196" y="2"/>
                </a:cxn>
                <a:cxn ang="0">
                  <a:pos x="134" y="18"/>
                </a:cxn>
                <a:cxn ang="0">
                  <a:pos x="80" y="50"/>
                </a:cxn>
                <a:cxn ang="0">
                  <a:pos x="38" y="96"/>
                </a:cxn>
                <a:cxn ang="0">
                  <a:pos x="10" y="152"/>
                </a:cxn>
                <a:cxn ang="0">
                  <a:pos x="0" y="218"/>
                </a:cxn>
                <a:cxn ang="0">
                  <a:pos x="6" y="262"/>
                </a:cxn>
                <a:cxn ang="0">
                  <a:pos x="28" y="322"/>
                </a:cxn>
                <a:cxn ang="0">
                  <a:pos x="64" y="372"/>
                </a:cxn>
                <a:cxn ang="0">
                  <a:pos x="114" y="410"/>
                </a:cxn>
                <a:cxn ang="0">
                  <a:pos x="174" y="432"/>
                </a:cxn>
                <a:cxn ang="0">
                  <a:pos x="218" y="436"/>
                </a:cxn>
                <a:cxn ang="0">
                  <a:pos x="284" y="426"/>
                </a:cxn>
                <a:cxn ang="0">
                  <a:pos x="340" y="398"/>
                </a:cxn>
                <a:cxn ang="0">
                  <a:pos x="386" y="356"/>
                </a:cxn>
                <a:cxn ang="0">
                  <a:pos x="420" y="302"/>
                </a:cxn>
                <a:cxn ang="0">
                  <a:pos x="436" y="240"/>
                </a:cxn>
                <a:cxn ang="0">
                  <a:pos x="436" y="196"/>
                </a:cxn>
                <a:cxn ang="0">
                  <a:pos x="420" y="132"/>
                </a:cxn>
                <a:cxn ang="0">
                  <a:pos x="386" y="80"/>
                </a:cxn>
                <a:cxn ang="0">
                  <a:pos x="340" y="38"/>
                </a:cxn>
                <a:cxn ang="0">
                  <a:pos x="284" y="10"/>
                </a:cxn>
                <a:cxn ang="0">
                  <a:pos x="218" y="0"/>
                </a:cxn>
              </a:cxnLst>
              <a:rect l="0" t="0" r="r" b="b"/>
              <a:pathLst>
                <a:path w="436" h="436">
                  <a:moveTo>
                    <a:pt x="218" y="22"/>
                  </a:moveTo>
                  <a:lnTo>
                    <a:pt x="218" y="22"/>
                  </a:lnTo>
                  <a:lnTo>
                    <a:pt x="238" y="22"/>
                  </a:lnTo>
                  <a:lnTo>
                    <a:pt x="258" y="26"/>
                  </a:lnTo>
                  <a:lnTo>
                    <a:pt x="278" y="30"/>
                  </a:lnTo>
                  <a:lnTo>
                    <a:pt x="296" y="38"/>
                  </a:lnTo>
                  <a:lnTo>
                    <a:pt x="312" y="46"/>
                  </a:lnTo>
                  <a:lnTo>
                    <a:pt x="328" y="56"/>
                  </a:lnTo>
                  <a:lnTo>
                    <a:pt x="344" y="66"/>
                  </a:lnTo>
                  <a:lnTo>
                    <a:pt x="358" y="80"/>
                  </a:lnTo>
                  <a:lnTo>
                    <a:pt x="370" y="94"/>
                  </a:lnTo>
                  <a:lnTo>
                    <a:pt x="382" y="108"/>
                  </a:lnTo>
                  <a:lnTo>
                    <a:pt x="392" y="124"/>
                  </a:lnTo>
                  <a:lnTo>
                    <a:pt x="400" y="142"/>
                  </a:lnTo>
                  <a:lnTo>
                    <a:pt x="406" y="160"/>
                  </a:lnTo>
                  <a:lnTo>
                    <a:pt x="410" y="178"/>
                  </a:lnTo>
                  <a:lnTo>
                    <a:pt x="414" y="198"/>
                  </a:lnTo>
                  <a:lnTo>
                    <a:pt x="414" y="218"/>
                  </a:lnTo>
                  <a:lnTo>
                    <a:pt x="414" y="218"/>
                  </a:lnTo>
                  <a:lnTo>
                    <a:pt x="414" y="238"/>
                  </a:lnTo>
                  <a:lnTo>
                    <a:pt x="410" y="258"/>
                  </a:lnTo>
                  <a:lnTo>
                    <a:pt x="406" y="276"/>
                  </a:lnTo>
                  <a:lnTo>
                    <a:pt x="400" y="294"/>
                  </a:lnTo>
                  <a:lnTo>
                    <a:pt x="392" y="312"/>
                  </a:lnTo>
                  <a:lnTo>
                    <a:pt x="382" y="328"/>
                  </a:lnTo>
                  <a:lnTo>
                    <a:pt x="370" y="342"/>
                  </a:lnTo>
                  <a:lnTo>
                    <a:pt x="358" y="356"/>
                  </a:lnTo>
                  <a:lnTo>
                    <a:pt x="344" y="370"/>
                  </a:lnTo>
                  <a:lnTo>
                    <a:pt x="328" y="380"/>
                  </a:lnTo>
                  <a:lnTo>
                    <a:pt x="312" y="390"/>
                  </a:lnTo>
                  <a:lnTo>
                    <a:pt x="296" y="398"/>
                  </a:lnTo>
                  <a:lnTo>
                    <a:pt x="278" y="406"/>
                  </a:lnTo>
                  <a:lnTo>
                    <a:pt x="258" y="410"/>
                  </a:lnTo>
                  <a:lnTo>
                    <a:pt x="238" y="412"/>
                  </a:lnTo>
                  <a:lnTo>
                    <a:pt x="218" y="414"/>
                  </a:lnTo>
                  <a:lnTo>
                    <a:pt x="218" y="414"/>
                  </a:lnTo>
                  <a:lnTo>
                    <a:pt x="198" y="412"/>
                  </a:lnTo>
                  <a:lnTo>
                    <a:pt x="180" y="410"/>
                  </a:lnTo>
                  <a:lnTo>
                    <a:pt x="160" y="406"/>
                  </a:lnTo>
                  <a:lnTo>
                    <a:pt x="142" y="398"/>
                  </a:lnTo>
                  <a:lnTo>
                    <a:pt x="126" y="390"/>
                  </a:lnTo>
                  <a:lnTo>
                    <a:pt x="110" y="380"/>
                  </a:lnTo>
                  <a:lnTo>
                    <a:pt x="94" y="370"/>
                  </a:lnTo>
                  <a:lnTo>
                    <a:pt x="80" y="356"/>
                  </a:lnTo>
                  <a:lnTo>
                    <a:pt x="68" y="342"/>
                  </a:lnTo>
                  <a:lnTo>
                    <a:pt x="56" y="328"/>
                  </a:lnTo>
                  <a:lnTo>
                    <a:pt x="46" y="312"/>
                  </a:lnTo>
                  <a:lnTo>
                    <a:pt x="38" y="294"/>
                  </a:lnTo>
                  <a:lnTo>
                    <a:pt x="32" y="276"/>
                  </a:lnTo>
                  <a:lnTo>
                    <a:pt x="26" y="258"/>
                  </a:lnTo>
                  <a:lnTo>
                    <a:pt x="24" y="238"/>
                  </a:lnTo>
                  <a:lnTo>
                    <a:pt x="22" y="218"/>
                  </a:lnTo>
                  <a:lnTo>
                    <a:pt x="22" y="218"/>
                  </a:lnTo>
                  <a:lnTo>
                    <a:pt x="24" y="198"/>
                  </a:lnTo>
                  <a:lnTo>
                    <a:pt x="26" y="178"/>
                  </a:lnTo>
                  <a:lnTo>
                    <a:pt x="32" y="160"/>
                  </a:lnTo>
                  <a:lnTo>
                    <a:pt x="38" y="142"/>
                  </a:lnTo>
                  <a:lnTo>
                    <a:pt x="46" y="124"/>
                  </a:lnTo>
                  <a:lnTo>
                    <a:pt x="56" y="108"/>
                  </a:lnTo>
                  <a:lnTo>
                    <a:pt x="68" y="94"/>
                  </a:lnTo>
                  <a:lnTo>
                    <a:pt x="80" y="80"/>
                  </a:lnTo>
                  <a:lnTo>
                    <a:pt x="94" y="66"/>
                  </a:lnTo>
                  <a:lnTo>
                    <a:pt x="110" y="56"/>
                  </a:lnTo>
                  <a:lnTo>
                    <a:pt x="126" y="46"/>
                  </a:lnTo>
                  <a:lnTo>
                    <a:pt x="142" y="38"/>
                  </a:lnTo>
                  <a:lnTo>
                    <a:pt x="160" y="30"/>
                  </a:lnTo>
                  <a:lnTo>
                    <a:pt x="180" y="26"/>
                  </a:lnTo>
                  <a:lnTo>
                    <a:pt x="198" y="22"/>
                  </a:lnTo>
                  <a:lnTo>
                    <a:pt x="218" y="22"/>
                  </a:lnTo>
                  <a:close/>
                  <a:moveTo>
                    <a:pt x="218" y="0"/>
                  </a:moveTo>
                  <a:lnTo>
                    <a:pt x="218" y="0"/>
                  </a:lnTo>
                  <a:lnTo>
                    <a:pt x="196" y="2"/>
                  </a:lnTo>
                  <a:lnTo>
                    <a:pt x="174" y="4"/>
                  </a:lnTo>
                  <a:lnTo>
                    <a:pt x="154" y="10"/>
                  </a:lnTo>
                  <a:lnTo>
                    <a:pt x="134" y="18"/>
                  </a:lnTo>
                  <a:lnTo>
                    <a:pt x="114" y="26"/>
                  </a:lnTo>
                  <a:lnTo>
                    <a:pt x="96" y="38"/>
                  </a:lnTo>
                  <a:lnTo>
                    <a:pt x="80" y="50"/>
                  </a:lnTo>
                  <a:lnTo>
                    <a:pt x="64" y="64"/>
                  </a:lnTo>
                  <a:lnTo>
                    <a:pt x="50" y="80"/>
                  </a:lnTo>
                  <a:lnTo>
                    <a:pt x="38" y="96"/>
                  </a:lnTo>
                  <a:lnTo>
                    <a:pt x="28" y="114"/>
                  </a:lnTo>
                  <a:lnTo>
                    <a:pt x="18" y="132"/>
                  </a:lnTo>
                  <a:lnTo>
                    <a:pt x="10" y="152"/>
                  </a:lnTo>
                  <a:lnTo>
                    <a:pt x="6" y="174"/>
                  </a:lnTo>
                  <a:lnTo>
                    <a:pt x="2" y="196"/>
                  </a:lnTo>
                  <a:lnTo>
                    <a:pt x="0" y="218"/>
                  </a:lnTo>
                  <a:lnTo>
                    <a:pt x="0" y="218"/>
                  </a:lnTo>
                  <a:lnTo>
                    <a:pt x="2" y="240"/>
                  </a:lnTo>
                  <a:lnTo>
                    <a:pt x="6" y="262"/>
                  </a:lnTo>
                  <a:lnTo>
                    <a:pt x="10" y="282"/>
                  </a:lnTo>
                  <a:lnTo>
                    <a:pt x="18" y="302"/>
                  </a:lnTo>
                  <a:lnTo>
                    <a:pt x="28" y="322"/>
                  </a:lnTo>
                  <a:lnTo>
                    <a:pt x="38" y="340"/>
                  </a:lnTo>
                  <a:lnTo>
                    <a:pt x="50" y="356"/>
                  </a:lnTo>
                  <a:lnTo>
                    <a:pt x="64" y="372"/>
                  </a:lnTo>
                  <a:lnTo>
                    <a:pt x="80" y="386"/>
                  </a:lnTo>
                  <a:lnTo>
                    <a:pt x="96" y="398"/>
                  </a:lnTo>
                  <a:lnTo>
                    <a:pt x="114" y="410"/>
                  </a:lnTo>
                  <a:lnTo>
                    <a:pt x="134" y="418"/>
                  </a:lnTo>
                  <a:lnTo>
                    <a:pt x="154" y="426"/>
                  </a:lnTo>
                  <a:lnTo>
                    <a:pt x="174" y="432"/>
                  </a:lnTo>
                  <a:lnTo>
                    <a:pt x="196" y="434"/>
                  </a:lnTo>
                  <a:lnTo>
                    <a:pt x="218" y="436"/>
                  </a:lnTo>
                  <a:lnTo>
                    <a:pt x="218" y="436"/>
                  </a:lnTo>
                  <a:lnTo>
                    <a:pt x="242" y="434"/>
                  </a:lnTo>
                  <a:lnTo>
                    <a:pt x="262" y="432"/>
                  </a:lnTo>
                  <a:lnTo>
                    <a:pt x="284" y="426"/>
                  </a:lnTo>
                  <a:lnTo>
                    <a:pt x="304" y="418"/>
                  </a:lnTo>
                  <a:lnTo>
                    <a:pt x="322" y="410"/>
                  </a:lnTo>
                  <a:lnTo>
                    <a:pt x="340" y="398"/>
                  </a:lnTo>
                  <a:lnTo>
                    <a:pt x="358" y="386"/>
                  </a:lnTo>
                  <a:lnTo>
                    <a:pt x="372" y="372"/>
                  </a:lnTo>
                  <a:lnTo>
                    <a:pt x="386" y="356"/>
                  </a:lnTo>
                  <a:lnTo>
                    <a:pt x="400" y="340"/>
                  </a:lnTo>
                  <a:lnTo>
                    <a:pt x="410" y="322"/>
                  </a:lnTo>
                  <a:lnTo>
                    <a:pt x="420" y="302"/>
                  </a:lnTo>
                  <a:lnTo>
                    <a:pt x="426" y="282"/>
                  </a:lnTo>
                  <a:lnTo>
                    <a:pt x="432" y="262"/>
                  </a:lnTo>
                  <a:lnTo>
                    <a:pt x="436" y="240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196"/>
                  </a:lnTo>
                  <a:lnTo>
                    <a:pt x="432" y="174"/>
                  </a:lnTo>
                  <a:lnTo>
                    <a:pt x="426" y="152"/>
                  </a:lnTo>
                  <a:lnTo>
                    <a:pt x="420" y="132"/>
                  </a:lnTo>
                  <a:lnTo>
                    <a:pt x="410" y="114"/>
                  </a:lnTo>
                  <a:lnTo>
                    <a:pt x="400" y="96"/>
                  </a:lnTo>
                  <a:lnTo>
                    <a:pt x="386" y="80"/>
                  </a:lnTo>
                  <a:lnTo>
                    <a:pt x="372" y="64"/>
                  </a:lnTo>
                  <a:lnTo>
                    <a:pt x="358" y="50"/>
                  </a:lnTo>
                  <a:lnTo>
                    <a:pt x="340" y="38"/>
                  </a:lnTo>
                  <a:lnTo>
                    <a:pt x="322" y="26"/>
                  </a:lnTo>
                  <a:lnTo>
                    <a:pt x="304" y="18"/>
                  </a:lnTo>
                  <a:lnTo>
                    <a:pt x="284" y="10"/>
                  </a:lnTo>
                  <a:lnTo>
                    <a:pt x="262" y="4"/>
                  </a:lnTo>
                  <a:lnTo>
                    <a:pt x="242" y="2"/>
                  </a:lnTo>
                  <a:lnTo>
                    <a:pt x="218" y="0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95959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20"/>
            <p:cNvSpPr>
              <a:spLocks noEditPoints="1"/>
            </p:cNvSpPr>
            <p:nvPr/>
          </p:nvSpPr>
          <p:spPr bwMode="auto">
            <a:xfrm>
              <a:off x="-1012825" y="1311729"/>
              <a:ext cx="375861" cy="266700"/>
            </a:xfrm>
            <a:custGeom>
              <a:avLst/>
              <a:gdLst/>
              <a:ahLst/>
              <a:cxnLst>
                <a:cxn ang="0">
                  <a:pos x="426" y="206"/>
                </a:cxn>
                <a:cxn ang="0">
                  <a:pos x="598" y="34"/>
                </a:cxn>
                <a:cxn ang="0">
                  <a:pos x="604" y="32"/>
                </a:cxn>
                <a:cxn ang="0">
                  <a:pos x="606" y="38"/>
                </a:cxn>
                <a:cxn ang="0">
                  <a:pos x="606" y="386"/>
                </a:cxn>
                <a:cxn ang="0">
                  <a:pos x="604" y="392"/>
                </a:cxn>
                <a:cxn ang="0">
                  <a:pos x="596" y="390"/>
                </a:cxn>
                <a:cxn ang="0">
                  <a:pos x="336" y="296"/>
                </a:cxn>
                <a:cxn ang="0">
                  <a:pos x="328" y="302"/>
                </a:cxn>
                <a:cxn ang="0">
                  <a:pos x="310" y="310"/>
                </a:cxn>
                <a:cxn ang="0">
                  <a:pos x="298" y="310"/>
                </a:cxn>
                <a:cxn ang="0">
                  <a:pos x="288" y="310"/>
                </a:cxn>
                <a:cxn ang="0">
                  <a:pos x="270" y="302"/>
                </a:cxn>
                <a:cxn ang="0">
                  <a:pos x="210" y="244"/>
                </a:cxn>
                <a:cxn ang="0">
                  <a:pos x="38" y="422"/>
                </a:cxn>
                <a:cxn ang="0">
                  <a:pos x="36" y="428"/>
                </a:cxn>
                <a:cxn ang="0">
                  <a:pos x="42" y="430"/>
                </a:cxn>
                <a:cxn ang="0">
                  <a:pos x="568" y="430"/>
                </a:cxn>
                <a:cxn ang="0">
                  <a:pos x="574" y="428"/>
                </a:cxn>
                <a:cxn ang="0">
                  <a:pos x="572" y="422"/>
                </a:cxn>
                <a:cxn ang="0">
                  <a:pos x="336" y="296"/>
                </a:cxn>
                <a:cxn ang="0">
                  <a:pos x="298" y="272"/>
                </a:cxn>
                <a:cxn ang="0">
                  <a:pos x="304" y="270"/>
                </a:cxn>
                <a:cxn ang="0">
                  <a:pos x="568" y="8"/>
                </a:cxn>
                <a:cxn ang="0">
                  <a:pos x="568" y="6"/>
                </a:cxn>
                <a:cxn ang="0">
                  <a:pos x="566" y="0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28" y="6"/>
                </a:cxn>
                <a:cxn ang="0">
                  <a:pos x="290" y="268"/>
                </a:cxn>
                <a:cxn ang="0">
                  <a:pos x="294" y="270"/>
                </a:cxn>
                <a:cxn ang="0">
                  <a:pos x="298" y="272"/>
                </a:cxn>
                <a:cxn ang="0">
                  <a:pos x="0" y="388"/>
                </a:cxn>
                <a:cxn ang="0">
                  <a:pos x="2" y="392"/>
                </a:cxn>
                <a:cxn ang="0">
                  <a:pos x="8" y="394"/>
                </a:cxn>
                <a:cxn ang="0">
                  <a:pos x="182" y="216"/>
                </a:cxn>
                <a:cxn ang="0">
                  <a:pos x="10" y="44"/>
                </a:cxn>
                <a:cxn ang="0">
                  <a:pos x="4" y="44"/>
                </a:cxn>
                <a:cxn ang="0">
                  <a:pos x="0" y="48"/>
                </a:cxn>
              </a:cxnLst>
              <a:rect l="0" t="0" r="r" b="b"/>
              <a:pathLst>
                <a:path w="606" h="430">
                  <a:moveTo>
                    <a:pt x="596" y="390"/>
                  </a:moveTo>
                  <a:lnTo>
                    <a:pt x="426" y="206"/>
                  </a:lnTo>
                  <a:lnTo>
                    <a:pt x="598" y="34"/>
                  </a:lnTo>
                  <a:lnTo>
                    <a:pt x="598" y="34"/>
                  </a:lnTo>
                  <a:lnTo>
                    <a:pt x="600" y="32"/>
                  </a:lnTo>
                  <a:lnTo>
                    <a:pt x="604" y="32"/>
                  </a:lnTo>
                  <a:lnTo>
                    <a:pt x="606" y="34"/>
                  </a:lnTo>
                  <a:lnTo>
                    <a:pt x="606" y="38"/>
                  </a:lnTo>
                  <a:lnTo>
                    <a:pt x="606" y="386"/>
                  </a:lnTo>
                  <a:lnTo>
                    <a:pt x="606" y="386"/>
                  </a:lnTo>
                  <a:lnTo>
                    <a:pt x="606" y="390"/>
                  </a:lnTo>
                  <a:lnTo>
                    <a:pt x="604" y="392"/>
                  </a:lnTo>
                  <a:lnTo>
                    <a:pt x="600" y="392"/>
                  </a:lnTo>
                  <a:lnTo>
                    <a:pt x="596" y="390"/>
                  </a:lnTo>
                  <a:lnTo>
                    <a:pt x="596" y="390"/>
                  </a:lnTo>
                  <a:close/>
                  <a:moveTo>
                    <a:pt x="336" y="296"/>
                  </a:moveTo>
                  <a:lnTo>
                    <a:pt x="336" y="296"/>
                  </a:lnTo>
                  <a:lnTo>
                    <a:pt x="328" y="302"/>
                  </a:lnTo>
                  <a:lnTo>
                    <a:pt x="320" y="306"/>
                  </a:lnTo>
                  <a:lnTo>
                    <a:pt x="310" y="310"/>
                  </a:lnTo>
                  <a:lnTo>
                    <a:pt x="300" y="310"/>
                  </a:lnTo>
                  <a:lnTo>
                    <a:pt x="298" y="310"/>
                  </a:lnTo>
                  <a:lnTo>
                    <a:pt x="298" y="310"/>
                  </a:lnTo>
                  <a:lnTo>
                    <a:pt x="288" y="310"/>
                  </a:lnTo>
                  <a:lnTo>
                    <a:pt x="278" y="306"/>
                  </a:lnTo>
                  <a:lnTo>
                    <a:pt x="270" y="302"/>
                  </a:lnTo>
                  <a:lnTo>
                    <a:pt x="262" y="296"/>
                  </a:lnTo>
                  <a:lnTo>
                    <a:pt x="210" y="244"/>
                  </a:lnTo>
                  <a:lnTo>
                    <a:pt x="38" y="422"/>
                  </a:lnTo>
                  <a:lnTo>
                    <a:pt x="38" y="422"/>
                  </a:lnTo>
                  <a:lnTo>
                    <a:pt x="36" y="424"/>
                  </a:lnTo>
                  <a:lnTo>
                    <a:pt x="36" y="428"/>
                  </a:lnTo>
                  <a:lnTo>
                    <a:pt x="38" y="430"/>
                  </a:lnTo>
                  <a:lnTo>
                    <a:pt x="42" y="430"/>
                  </a:lnTo>
                  <a:lnTo>
                    <a:pt x="568" y="430"/>
                  </a:lnTo>
                  <a:lnTo>
                    <a:pt x="568" y="430"/>
                  </a:lnTo>
                  <a:lnTo>
                    <a:pt x="572" y="430"/>
                  </a:lnTo>
                  <a:lnTo>
                    <a:pt x="574" y="428"/>
                  </a:lnTo>
                  <a:lnTo>
                    <a:pt x="574" y="424"/>
                  </a:lnTo>
                  <a:lnTo>
                    <a:pt x="572" y="422"/>
                  </a:lnTo>
                  <a:lnTo>
                    <a:pt x="398" y="234"/>
                  </a:lnTo>
                  <a:lnTo>
                    <a:pt x="336" y="296"/>
                  </a:lnTo>
                  <a:close/>
                  <a:moveTo>
                    <a:pt x="298" y="272"/>
                  </a:moveTo>
                  <a:lnTo>
                    <a:pt x="298" y="272"/>
                  </a:lnTo>
                  <a:lnTo>
                    <a:pt x="298" y="272"/>
                  </a:lnTo>
                  <a:lnTo>
                    <a:pt x="304" y="270"/>
                  </a:lnTo>
                  <a:lnTo>
                    <a:pt x="308" y="268"/>
                  </a:lnTo>
                  <a:lnTo>
                    <a:pt x="568" y="8"/>
                  </a:lnTo>
                  <a:lnTo>
                    <a:pt x="568" y="8"/>
                  </a:lnTo>
                  <a:lnTo>
                    <a:pt x="568" y="6"/>
                  </a:lnTo>
                  <a:lnTo>
                    <a:pt x="568" y="2"/>
                  </a:lnTo>
                  <a:lnTo>
                    <a:pt x="566" y="0"/>
                  </a:lnTo>
                  <a:lnTo>
                    <a:pt x="56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8" y="2"/>
                  </a:lnTo>
                  <a:lnTo>
                    <a:pt x="28" y="6"/>
                  </a:lnTo>
                  <a:lnTo>
                    <a:pt x="30" y="8"/>
                  </a:lnTo>
                  <a:lnTo>
                    <a:pt x="290" y="268"/>
                  </a:lnTo>
                  <a:lnTo>
                    <a:pt x="290" y="268"/>
                  </a:lnTo>
                  <a:lnTo>
                    <a:pt x="294" y="270"/>
                  </a:lnTo>
                  <a:lnTo>
                    <a:pt x="298" y="272"/>
                  </a:lnTo>
                  <a:lnTo>
                    <a:pt x="298" y="272"/>
                  </a:lnTo>
                  <a:close/>
                  <a:moveTo>
                    <a:pt x="0" y="48"/>
                  </a:moveTo>
                  <a:lnTo>
                    <a:pt x="0" y="388"/>
                  </a:lnTo>
                  <a:lnTo>
                    <a:pt x="0" y="388"/>
                  </a:lnTo>
                  <a:lnTo>
                    <a:pt x="2" y="392"/>
                  </a:lnTo>
                  <a:lnTo>
                    <a:pt x="4" y="394"/>
                  </a:lnTo>
                  <a:lnTo>
                    <a:pt x="8" y="394"/>
                  </a:lnTo>
                  <a:lnTo>
                    <a:pt x="10" y="392"/>
                  </a:lnTo>
                  <a:lnTo>
                    <a:pt x="182" y="216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8" y="42"/>
                  </a:lnTo>
                  <a:lnTo>
                    <a:pt x="4" y="44"/>
                  </a:lnTo>
                  <a:lnTo>
                    <a:pt x="2" y="46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95959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5056403" y="4807395"/>
            <a:ext cx="2079195" cy="281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>
                <a:ln>
                  <a:noFill/>
                </a:ln>
                <a:solidFill>
                  <a:srgbClr val="919191">
                    <a:lumMod val="75000"/>
                  </a:srgbClr>
                </a:solidFill>
                <a:effectLst/>
                <a:uLnTx/>
                <a:uFillTx/>
              </a:rPr>
              <a:t>LYJ8512@126.com</a:t>
            </a: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919191">
                  <a:lumMod val="75000"/>
                </a:srgb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1067144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50262" y="128171"/>
            <a:ext cx="540000" cy="54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484526" y="553042"/>
            <a:ext cx="0" cy="5069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cxnSpLocks/>
          </p:cNvCxnSpPr>
          <p:nvPr/>
        </p:nvCxnSpPr>
        <p:spPr>
          <a:xfrm>
            <a:off x="520263" y="1674777"/>
            <a:ext cx="40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878953" y="264221"/>
            <a:ext cx="228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2BC7C0"/>
                </a:solidFill>
              </a:rPr>
              <a:t>CSS </a:t>
            </a:r>
            <a:r>
              <a:rPr lang="zh-CN" altLang="en-US" b="1">
                <a:solidFill>
                  <a:srgbClr val="2BC7C0"/>
                </a:solidFill>
              </a:rPr>
              <a:t>选择器</a:t>
            </a:r>
            <a:r>
              <a:rPr lang="en-US" altLang="zh-CN" b="1">
                <a:solidFill>
                  <a:srgbClr val="2BC7C0"/>
                </a:solidFill>
              </a:rPr>
              <a:t>,</a:t>
            </a:r>
            <a:r>
              <a:rPr lang="zh-CN" altLang="en-US" b="1">
                <a:solidFill>
                  <a:srgbClr val="2BC7C0"/>
                </a:solidFill>
              </a:rPr>
              <a:t>选择元素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2836D0D-915A-451B-BBFC-F00D4AF59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663" y="1245369"/>
            <a:ext cx="10959836" cy="53586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7C47285-8F84-4714-8D7F-869A4E9CBCBF}"/>
              </a:ext>
            </a:extLst>
          </p:cNvPr>
          <p:cNvSpPr txBox="1"/>
          <p:nvPr/>
        </p:nvSpPr>
        <p:spPr>
          <a:xfrm>
            <a:off x="5238347" y="337169"/>
            <a:ext cx="13269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2BC7C0"/>
                </a:solidFill>
              </a:defRPr>
            </a:lvl1pPr>
          </a:lstStyle>
          <a:p>
            <a:r>
              <a:rPr lang="zh-CN" altLang="en-US" sz="2400"/>
              <a:t>标签</a:t>
            </a: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A6BBD5C3-B98C-4CD8-9E5F-A5FB9D76BE7C}"/>
              </a:ext>
            </a:extLst>
          </p:cNvPr>
          <p:cNvSpPr/>
          <p:nvPr/>
        </p:nvSpPr>
        <p:spPr>
          <a:xfrm>
            <a:off x="1847272" y="553042"/>
            <a:ext cx="3391061" cy="1469722"/>
          </a:xfrm>
          <a:custGeom>
            <a:avLst/>
            <a:gdLst>
              <a:gd name="connsiteX0" fmla="*/ 0 w 3297382"/>
              <a:gd name="connsiteY0" fmla="*/ 1468582 h 1468582"/>
              <a:gd name="connsiteX1" fmla="*/ 914400 w 3297382"/>
              <a:gd name="connsiteY1" fmla="*/ 332509 h 1468582"/>
              <a:gd name="connsiteX2" fmla="*/ 3297382 w 3297382"/>
              <a:gd name="connsiteY2" fmla="*/ 0 h 1468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97382" h="1468582">
                <a:moveTo>
                  <a:pt x="0" y="1468582"/>
                </a:moveTo>
                <a:cubicBezTo>
                  <a:pt x="182418" y="1022927"/>
                  <a:pt x="364836" y="577273"/>
                  <a:pt x="914400" y="332509"/>
                </a:cubicBezTo>
                <a:cubicBezTo>
                  <a:pt x="1463964" y="87745"/>
                  <a:pt x="2890982" y="40024"/>
                  <a:pt x="3297382" y="0"/>
                </a:cubicBezTo>
              </a:path>
            </a:pathLst>
          </a:custGeom>
          <a:noFill/>
          <a:ln w="22225">
            <a:solidFill>
              <a:schemeClr val="bg2">
                <a:lumMod val="50000"/>
              </a:schemeClr>
            </a:solidFill>
            <a:headEnd w="sm" len="med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82CDAB56-6BA0-4B7D-BC06-5D02EB560CFA}"/>
              </a:ext>
            </a:extLst>
          </p:cNvPr>
          <p:cNvSpPr/>
          <p:nvPr/>
        </p:nvSpPr>
        <p:spPr>
          <a:xfrm>
            <a:off x="2253672" y="550660"/>
            <a:ext cx="2984661" cy="2266407"/>
          </a:xfrm>
          <a:custGeom>
            <a:avLst/>
            <a:gdLst>
              <a:gd name="connsiteX0" fmla="*/ 0 w 2918691"/>
              <a:gd name="connsiteY0" fmla="*/ 1736436 h 1736436"/>
              <a:gd name="connsiteX1" fmla="*/ 591127 w 2918691"/>
              <a:gd name="connsiteY1" fmla="*/ 637309 h 1736436"/>
              <a:gd name="connsiteX2" fmla="*/ 1533237 w 2918691"/>
              <a:gd name="connsiteY2" fmla="*/ 193964 h 1736436"/>
              <a:gd name="connsiteX3" fmla="*/ 2918691 w 2918691"/>
              <a:gd name="connsiteY3" fmla="*/ 0 h 173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8691" h="1736436">
                <a:moveTo>
                  <a:pt x="0" y="1736436"/>
                </a:moveTo>
                <a:cubicBezTo>
                  <a:pt x="167794" y="1315412"/>
                  <a:pt x="335588" y="894388"/>
                  <a:pt x="591127" y="637309"/>
                </a:cubicBezTo>
                <a:cubicBezTo>
                  <a:pt x="846667" y="380230"/>
                  <a:pt x="1145310" y="300182"/>
                  <a:pt x="1533237" y="193964"/>
                </a:cubicBezTo>
                <a:cubicBezTo>
                  <a:pt x="1921164" y="87746"/>
                  <a:pt x="2419927" y="43873"/>
                  <a:pt x="2918691" y="0"/>
                </a:cubicBezTo>
              </a:path>
            </a:pathLst>
          </a:custGeom>
          <a:noFill/>
          <a:ln w="15875">
            <a:solidFill>
              <a:schemeClr val="bg2">
                <a:lumMod val="50000"/>
                <a:alpha val="74000"/>
              </a:schemeClr>
            </a:solidFill>
            <a:headEnd w="sm" len="med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D16BD3C-36AC-415F-A4FD-7CC83C4D51D5}"/>
              </a:ext>
            </a:extLst>
          </p:cNvPr>
          <p:cNvCxnSpPr/>
          <p:nvPr/>
        </p:nvCxnSpPr>
        <p:spPr>
          <a:xfrm>
            <a:off x="4451927" y="4710545"/>
            <a:ext cx="12955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C6D6437F-7805-4FE7-AF0C-B66D61DD9EDF}"/>
              </a:ext>
            </a:extLst>
          </p:cNvPr>
          <p:cNvSpPr/>
          <p:nvPr/>
        </p:nvSpPr>
        <p:spPr>
          <a:xfrm>
            <a:off x="1488582" y="1947631"/>
            <a:ext cx="646531" cy="309235"/>
          </a:xfrm>
          <a:prstGeom prst="rect">
            <a:avLst/>
          </a:prstGeom>
          <a:solidFill>
            <a:srgbClr val="FF00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39295C28-DC03-4393-9E6A-B4BF22DB50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82"/>
          <a:stretch/>
        </p:blipFill>
        <p:spPr>
          <a:xfrm>
            <a:off x="6158942" y="222947"/>
            <a:ext cx="3766019" cy="600075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5F978840-EF3A-4134-94C7-85724041ACC3}"/>
              </a:ext>
            </a:extLst>
          </p:cNvPr>
          <p:cNvSpPr/>
          <p:nvPr/>
        </p:nvSpPr>
        <p:spPr>
          <a:xfrm>
            <a:off x="1967338" y="2865971"/>
            <a:ext cx="646531" cy="309235"/>
          </a:xfrm>
          <a:prstGeom prst="rect">
            <a:avLst/>
          </a:prstGeom>
          <a:solidFill>
            <a:srgbClr val="FF00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8C05BD0-1AFC-4E19-BDD7-FE24AB1DD9E3}"/>
              </a:ext>
            </a:extLst>
          </p:cNvPr>
          <p:cNvGrpSpPr/>
          <p:nvPr/>
        </p:nvGrpSpPr>
        <p:grpSpPr>
          <a:xfrm>
            <a:off x="33305" y="37019"/>
            <a:ext cx="902442" cy="902442"/>
            <a:chOff x="33305" y="37019"/>
            <a:chExt cx="902442" cy="902442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C97287A9-5101-43AC-8704-5BE5AB1D1D56}"/>
                </a:ext>
              </a:extLst>
            </p:cNvPr>
            <p:cNvSpPr/>
            <p:nvPr/>
          </p:nvSpPr>
          <p:spPr>
            <a:xfrm>
              <a:off x="33305" y="37019"/>
              <a:ext cx="902442" cy="90244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BC7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03C898C7-E468-415C-881D-11146527A4F8}"/>
                </a:ext>
              </a:extLst>
            </p:cNvPr>
            <p:cNvSpPr txBox="1"/>
            <p:nvPr/>
          </p:nvSpPr>
          <p:spPr>
            <a:xfrm>
              <a:off x="202513" y="226630"/>
              <a:ext cx="5640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/>
              </a:lvl1pPr>
            </a:lstStyle>
            <a:p>
              <a:r>
                <a:rPr lang="en-US" altLang="zh-CN"/>
                <a:t>2</a:t>
              </a: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000181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232DF62A-C9C1-4C62-B4F2-175DCE5FD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318" y="254451"/>
            <a:ext cx="5534025" cy="542925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B4BEC71D-45EA-4370-A456-D8C5F4B8B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825" y="1809750"/>
            <a:ext cx="9658350" cy="3238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椭圆 3"/>
          <p:cNvSpPr/>
          <p:nvPr/>
        </p:nvSpPr>
        <p:spPr>
          <a:xfrm>
            <a:off x="250262" y="128171"/>
            <a:ext cx="540000" cy="54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484526" y="553042"/>
            <a:ext cx="0" cy="5069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cxnSpLocks/>
          </p:cNvCxnSpPr>
          <p:nvPr/>
        </p:nvCxnSpPr>
        <p:spPr>
          <a:xfrm>
            <a:off x="520263" y="1674777"/>
            <a:ext cx="40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A7C47285-8F84-4714-8D7F-869A4E9CBCBF}"/>
              </a:ext>
            </a:extLst>
          </p:cNvPr>
          <p:cNvSpPr txBox="1"/>
          <p:nvPr/>
        </p:nvSpPr>
        <p:spPr>
          <a:xfrm>
            <a:off x="926663" y="201704"/>
            <a:ext cx="3166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2BC7C0"/>
                </a:solidFill>
              </a:defRPr>
            </a:lvl1pPr>
          </a:lstStyle>
          <a:p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0.</a:t>
            </a: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标签的属性 </a:t>
            </a:r>
            <a:r>
              <a:rPr lang="en-US" altLang="zh-CN" sz="2400">
                <a:solidFill>
                  <a:srgbClr val="FF0000"/>
                </a:solidFill>
              </a:rPr>
              <a:t>id</a:t>
            </a:r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值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D16BD3C-36AC-415F-A4FD-7CC83C4D51D5}"/>
              </a:ext>
            </a:extLst>
          </p:cNvPr>
          <p:cNvCxnSpPr/>
          <p:nvPr/>
        </p:nvCxnSpPr>
        <p:spPr>
          <a:xfrm>
            <a:off x="4451927" y="4710545"/>
            <a:ext cx="12955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50EB1F2A-B328-44B3-9C82-381D64237B40}"/>
              </a:ext>
            </a:extLst>
          </p:cNvPr>
          <p:cNvSpPr/>
          <p:nvPr/>
        </p:nvSpPr>
        <p:spPr>
          <a:xfrm>
            <a:off x="3028207" y="3670441"/>
            <a:ext cx="2352685" cy="365435"/>
          </a:xfrm>
          <a:prstGeom prst="rect">
            <a:avLst/>
          </a:prstGeom>
          <a:solidFill>
            <a:srgbClr val="FF00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71C59467-D975-421D-BB5A-D9B06078D83C}"/>
              </a:ext>
            </a:extLst>
          </p:cNvPr>
          <p:cNvSpPr/>
          <p:nvPr/>
        </p:nvSpPr>
        <p:spPr>
          <a:xfrm flipH="1">
            <a:off x="3768004" y="663369"/>
            <a:ext cx="2359450" cy="3108516"/>
          </a:xfrm>
          <a:custGeom>
            <a:avLst/>
            <a:gdLst>
              <a:gd name="connsiteX0" fmla="*/ 646545 w 646545"/>
              <a:gd name="connsiteY0" fmla="*/ 3352800 h 3352800"/>
              <a:gd name="connsiteX1" fmla="*/ 0 w 646545"/>
              <a:gd name="connsiteY1" fmla="*/ 0 h 335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545" h="3352800">
                <a:moveTo>
                  <a:pt x="646545" y="3352800"/>
                </a:moveTo>
                <a:cubicBezTo>
                  <a:pt x="366375" y="1988127"/>
                  <a:pt x="86206" y="623454"/>
                  <a:pt x="0" y="0"/>
                </a:cubicBezTo>
              </a:path>
            </a:pathLst>
          </a:custGeom>
          <a:noFill/>
          <a:ln w="28575">
            <a:solidFill>
              <a:srgbClr val="FF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EB0F00EF-3C2C-458D-9776-27384FF28A98}"/>
              </a:ext>
            </a:extLst>
          </p:cNvPr>
          <p:cNvGrpSpPr/>
          <p:nvPr/>
        </p:nvGrpSpPr>
        <p:grpSpPr>
          <a:xfrm>
            <a:off x="33305" y="37019"/>
            <a:ext cx="902442" cy="902442"/>
            <a:chOff x="33305" y="37019"/>
            <a:chExt cx="902442" cy="902442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A9AB704A-15AA-4ACD-A7E4-116999E02235}"/>
                </a:ext>
              </a:extLst>
            </p:cNvPr>
            <p:cNvSpPr/>
            <p:nvPr/>
          </p:nvSpPr>
          <p:spPr>
            <a:xfrm>
              <a:off x="33305" y="37019"/>
              <a:ext cx="902442" cy="90244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BC7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B571C03-53AD-4A70-8412-276787C96BE0}"/>
                </a:ext>
              </a:extLst>
            </p:cNvPr>
            <p:cNvSpPr txBox="1"/>
            <p:nvPr/>
          </p:nvSpPr>
          <p:spPr>
            <a:xfrm>
              <a:off x="202513" y="226630"/>
              <a:ext cx="5640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/>
              </a:lvl1pPr>
            </a:lstStyle>
            <a:p>
              <a:r>
                <a:rPr lang="en-US" altLang="zh-CN"/>
                <a:t>2</a:t>
              </a: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9691500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>
            <a:extLst>
              <a:ext uri="{FF2B5EF4-FFF2-40B4-BE49-F238E27FC236}">
                <a16:creationId xmlns:a16="http://schemas.microsoft.com/office/drawing/2014/main" id="{DF6A60E6-B32B-4E14-AFA5-1C8F2F96F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284" y="26696"/>
            <a:ext cx="5791200" cy="742950"/>
          </a:xfrm>
          <a:prstGeom prst="rect">
            <a:avLst/>
          </a:prstGeom>
        </p:spPr>
      </p:pic>
      <p:cxnSp>
        <p:nvCxnSpPr>
          <p:cNvPr id="9" name="直接连接符 8"/>
          <p:cNvCxnSpPr>
            <a:cxnSpLocks/>
          </p:cNvCxnSpPr>
          <p:nvPr/>
        </p:nvCxnSpPr>
        <p:spPr>
          <a:xfrm>
            <a:off x="520263" y="1674777"/>
            <a:ext cx="40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2836D0D-915A-451B-BBFC-F00D4AF59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663" y="1245369"/>
            <a:ext cx="10959836" cy="53586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7C47285-8F84-4714-8D7F-869A4E9CBCBF}"/>
              </a:ext>
            </a:extLst>
          </p:cNvPr>
          <p:cNvSpPr txBox="1"/>
          <p:nvPr/>
        </p:nvSpPr>
        <p:spPr>
          <a:xfrm>
            <a:off x="926663" y="201704"/>
            <a:ext cx="3166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2BC7C0"/>
                </a:solidFill>
              </a:defRPr>
            </a:lvl1pPr>
          </a:lstStyle>
          <a:p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1.</a:t>
            </a: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标签的属性 </a:t>
            </a:r>
            <a:r>
              <a:rPr lang="en-US" altLang="zh-CN" sz="2400">
                <a:solidFill>
                  <a:srgbClr val="FF0000"/>
                </a:solidFill>
              </a:rPr>
              <a:t>class</a:t>
            </a:r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值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D16BD3C-36AC-415F-A4FD-7CC83C4D51D5}"/>
              </a:ext>
            </a:extLst>
          </p:cNvPr>
          <p:cNvCxnSpPr/>
          <p:nvPr/>
        </p:nvCxnSpPr>
        <p:spPr>
          <a:xfrm>
            <a:off x="4451927" y="4710545"/>
            <a:ext cx="12955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50EB1F2A-B328-44B3-9C82-381D64237B40}"/>
              </a:ext>
            </a:extLst>
          </p:cNvPr>
          <p:cNvSpPr/>
          <p:nvPr/>
        </p:nvSpPr>
        <p:spPr>
          <a:xfrm>
            <a:off x="3520576" y="4401311"/>
            <a:ext cx="2368367" cy="309234"/>
          </a:xfrm>
          <a:prstGeom prst="rect">
            <a:avLst/>
          </a:prstGeom>
          <a:solidFill>
            <a:srgbClr val="FF00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71C59467-D975-421D-BB5A-D9B06078D83C}"/>
              </a:ext>
            </a:extLst>
          </p:cNvPr>
          <p:cNvSpPr/>
          <p:nvPr/>
        </p:nvSpPr>
        <p:spPr>
          <a:xfrm flipH="1">
            <a:off x="4572000" y="663369"/>
            <a:ext cx="1872476" cy="3733140"/>
          </a:xfrm>
          <a:custGeom>
            <a:avLst/>
            <a:gdLst>
              <a:gd name="connsiteX0" fmla="*/ 646545 w 646545"/>
              <a:gd name="connsiteY0" fmla="*/ 3352800 h 3352800"/>
              <a:gd name="connsiteX1" fmla="*/ 0 w 646545"/>
              <a:gd name="connsiteY1" fmla="*/ 0 h 335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545" h="3352800">
                <a:moveTo>
                  <a:pt x="646545" y="3352800"/>
                </a:moveTo>
                <a:cubicBezTo>
                  <a:pt x="366375" y="1988127"/>
                  <a:pt x="86206" y="623454"/>
                  <a:pt x="0" y="0"/>
                </a:cubicBezTo>
              </a:path>
            </a:pathLst>
          </a:custGeom>
          <a:noFill/>
          <a:ln w="28575">
            <a:solidFill>
              <a:srgbClr val="FF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0BCE108-C5B0-4E0E-AA4A-F75EF6A0B8A4}"/>
              </a:ext>
            </a:extLst>
          </p:cNvPr>
          <p:cNvCxnSpPr>
            <a:cxnSpLocks/>
          </p:cNvCxnSpPr>
          <p:nvPr/>
        </p:nvCxnSpPr>
        <p:spPr>
          <a:xfrm>
            <a:off x="484526" y="553042"/>
            <a:ext cx="0" cy="5069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B24A5CE-A0A9-4D07-82B4-74EEF90C5D97}"/>
              </a:ext>
            </a:extLst>
          </p:cNvPr>
          <p:cNvGrpSpPr/>
          <p:nvPr/>
        </p:nvGrpSpPr>
        <p:grpSpPr>
          <a:xfrm>
            <a:off x="33305" y="37019"/>
            <a:ext cx="902442" cy="902442"/>
            <a:chOff x="33305" y="37019"/>
            <a:chExt cx="902442" cy="902442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71D20EEE-C548-4A72-A310-E074D1343CF7}"/>
                </a:ext>
              </a:extLst>
            </p:cNvPr>
            <p:cNvSpPr/>
            <p:nvPr/>
          </p:nvSpPr>
          <p:spPr>
            <a:xfrm>
              <a:off x="33305" y="37019"/>
              <a:ext cx="902442" cy="90244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BC7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D0CD98D-8041-4740-8B03-CB8368D04BDD}"/>
                </a:ext>
              </a:extLst>
            </p:cNvPr>
            <p:cNvSpPr txBox="1"/>
            <p:nvPr/>
          </p:nvSpPr>
          <p:spPr>
            <a:xfrm>
              <a:off x="202513" y="226630"/>
              <a:ext cx="5640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/>
              </a:lvl1pPr>
            </a:lstStyle>
            <a:p>
              <a:r>
                <a:rPr lang="en-US" altLang="zh-CN"/>
                <a:t>2</a:t>
              </a: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3018648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8BEE9EB2-4867-42E1-B9EF-C4D2E3CC4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672" y="632388"/>
            <a:ext cx="7898882" cy="457338"/>
          </a:xfrm>
          <a:prstGeom prst="rect">
            <a:avLst/>
          </a:prstGeom>
        </p:spPr>
      </p:pic>
      <p:cxnSp>
        <p:nvCxnSpPr>
          <p:cNvPr id="9" name="直接连接符 8"/>
          <p:cNvCxnSpPr>
            <a:cxnSpLocks/>
          </p:cNvCxnSpPr>
          <p:nvPr/>
        </p:nvCxnSpPr>
        <p:spPr>
          <a:xfrm>
            <a:off x="520263" y="1674777"/>
            <a:ext cx="40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2836D0D-915A-451B-BBFC-F00D4AF59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663" y="1245369"/>
            <a:ext cx="10959836" cy="53586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7C47285-8F84-4714-8D7F-869A4E9CBCBF}"/>
              </a:ext>
            </a:extLst>
          </p:cNvPr>
          <p:cNvSpPr txBox="1"/>
          <p:nvPr/>
        </p:nvSpPr>
        <p:spPr>
          <a:xfrm>
            <a:off x="926663" y="170723"/>
            <a:ext cx="4828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2BC7C0"/>
                </a:solidFill>
              </a:defRPr>
            </a:lvl1pPr>
          </a:lstStyle>
          <a:p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2.</a:t>
            </a: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标签的属性</a:t>
            </a:r>
            <a:r>
              <a:rPr lang="zh-CN" altLang="en-US" sz="2400">
                <a:solidFill>
                  <a:srgbClr val="FF0000"/>
                </a:solidFill>
              </a:rPr>
              <a:t> </a:t>
            </a:r>
            <a:r>
              <a:rPr lang="en-US" altLang="zh-CN" sz="2400">
                <a:solidFill>
                  <a:srgbClr val="FF0000"/>
                </a:solidFill>
              </a:rPr>
              <a:t>class </a:t>
            </a: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存在多个值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D16BD3C-36AC-415F-A4FD-7CC83C4D51D5}"/>
              </a:ext>
            </a:extLst>
          </p:cNvPr>
          <p:cNvCxnSpPr/>
          <p:nvPr/>
        </p:nvCxnSpPr>
        <p:spPr>
          <a:xfrm>
            <a:off x="4451927" y="4710545"/>
            <a:ext cx="12955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50EB1F2A-B328-44B3-9C82-381D64237B40}"/>
              </a:ext>
            </a:extLst>
          </p:cNvPr>
          <p:cNvSpPr/>
          <p:nvPr/>
        </p:nvSpPr>
        <p:spPr>
          <a:xfrm>
            <a:off x="3520576" y="4715348"/>
            <a:ext cx="5060006" cy="309234"/>
          </a:xfrm>
          <a:prstGeom prst="rect">
            <a:avLst/>
          </a:prstGeom>
          <a:solidFill>
            <a:srgbClr val="FF0000">
              <a:alpha val="1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71C59467-D975-421D-BB5A-D9B06078D83C}"/>
              </a:ext>
            </a:extLst>
          </p:cNvPr>
          <p:cNvSpPr/>
          <p:nvPr/>
        </p:nvSpPr>
        <p:spPr>
          <a:xfrm flipH="1">
            <a:off x="6260532" y="958372"/>
            <a:ext cx="1838251" cy="3925538"/>
          </a:xfrm>
          <a:custGeom>
            <a:avLst/>
            <a:gdLst>
              <a:gd name="connsiteX0" fmla="*/ 646545 w 646545"/>
              <a:gd name="connsiteY0" fmla="*/ 3352800 h 3352800"/>
              <a:gd name="connsiteX1" fmla="*/ 0 w 646545"/>
              <a:gd name="connsiteY1" fmla="*/ 0 h 335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545" h="3352800">
                <a:moveTo>
                  <a:pt x="646545" y="3352800"/>
                </a:moveTo>
                <a:cubicBezTo>
                  <a:pt x="366375" y="1988127"/>
                  <a:pt x="86206" y="623454"/>
                  <a:pt x="0" y="0"/>
                </a:cubicBezTo>
              </a:path>
            </a:pathLst>
          </a:custGeom>
          <a:noFill/>
          <a:ln w="28575">
            <a:solidFill>
              <a:srgbClr val="FF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32B0765-271C-4998-A604-DDC6897C7CBE}"/>
              </a:ext>
            </a:extLst>
          </p:cNvPr>
          <p:cNvSpPr/>
          <p:nvPr/>
        </p:nvSpPr>
        <p:spPr>
          <a:xfrm>
            <a:off x="5504873" y="632388"/>
            <a:ext cx="242614" cy="457338"/>
          </a:xfrm>
          <a:prstGeom prst="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98CC45F-4D98-4AD4-8694-B5A59DDE0A97}"/>
              </a:ext>
            </a:extLst>
          </p:cNvPr>
          <p:cNvSpPr/>
          <p:nvPr/>
        </p:nvSpPr>
        <p:spPr>
          <a:xfrm>
            <a:off x="8021873" y="632388"/>
            <a:ext cx="242614" cy="457338"/>
          </a:xfrm>
          <a:prstGeom prst="rect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C659078D-6647-498A-A996-92966B55FA75}"/>
              </a:ext>
            </a:extLst>
          </p:cNvPr>
          <p:cNvSpPr/>
          <p:nvPr/>
        </p:nvSpPr>
        <p:spPr>
          <a:xfrm flipH="1">
            <a:off x="4573034" y="1145983"/>
            <a:ext cx="931839" cy="3703397"/>
          </a:xfrm>
          <a:custGeom>
            <a:avLst/>
            <a:gdLst>
              <a:gd name="connsiteX0" fmla="*/ 646545 w 646545"/>
              <a:gd name="connsiteY0" fmla="*/ 3352800 h 3352800"/>
              <a:gd name="connsiteX1" fmla="*/ 0 w 646545"/>
              <a:gd name="connsiteY1" fmla="*/ 0 h 335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545" h="3352800">
                <a:moveTo>
                  <a:pt x="646545" y="3352800"/>
                </a:moveTo>
                <a:cubicBezTo>
                  <a:pt x="366375" y="1988127"/>
                  <a:pt x="86206" y="623454"/>
                  <a:pt x="0" y="0"/>
                </a:cubicBezTo>
              </a:path>
            </a:pathLst>
          </a:custGeom>
          <a:noFill/>
          <a:ln w="28575">
            <a:solidFill>
              <a:srgbClr val="FF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9710D12-B0A9-4751-B1F5-2A43796A85B1}"/>
              </a:ext>
            </a:extLst>
          </p:cNvPr>
          <p:cNvCxnSpPr>
            <a:cxnSpLocks/>
          </p:cNvCxnSpPr>
          <p:nvPr/>
        </p:nvCxnSpPr>
        <p:spPr>
          <a:xfrm>
            <a:off x="484526" y="553042"/>
            <a:ext cx="0" cy="5069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6E89EB8F-24F0-41C0-9734-E78A54BCD996}"/>
              </a:ext>
            </a:extLst>
          </p:cNvPr>
          <p:cNvGrpSpPr/>
          <p:nvPr/>
        </p:nvGrpSpPr>
        <p:grpSpPr>
          <a:xfrm>
            <a:off x="33305" y="37019"/>
            <a:ext cx="902442" cy="902442"/>
            <a:chOff x="33305" y="37019"/>
            <a:chExt cx="902442" cy="902442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CDBB77A7-5E06-4A5E-9E66-BE54BFC10E5C}"/>
                </a:ext>
              </a:extLst>
            </p:cNvPr>
            <p:cNvSpPr/>
            <p:nvPr/>
          </p:nvSpPr>
          <p:spPr>
            <a:xfrm>
              <a:off x="33305" y="37019"/>
              <a:ext cx="902442" cy="90244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BC7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C5CB244F-CD17-4B50-B220-B90576897A96}"/>
                </a:ext>
              </a:extLst>
            </p:cNvPr>
            <p:cNvSpPr txBox="1"/>
            <p:nvPr/>
          </p:nvSpPr>
          <p:spPr>
            <a:xfrm>
              <a:off x="202513" y="226630"/>
              <a:ext cx="5640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/>
              </a:lvl1pPr>
            </a:lstStyle>
            <a:p>
              <a:r>
                <a:rPr lang="en-US" altLang="zh-CN"/>
                <a:t>2</a:t>
              </a: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4828538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>
            <a:cxnSpLocks/>
          </p:cNvCxnSpPr>
          <p:nvPr/>
        </p:nvCxnSpPr>
        <p:spPr>
          <a:xfrm>
            <a:off x="520263" y="1674777"/>
            <a:ext cx="40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A7C47285-8F84-4714-8D7F-869A4E9CBCBF}"/>
              </a:ext>
            </a:extLst>
          </p:cNvPr>
          <p:cNvSpPr txBox="1"/>
          <p:nvPr/>
        </p:nvSpPr>
        <p:spPr>
          <a:xfrm>
            <a:off x="926663" y="170723"/>
            <a:ext cx="6499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2BC7C0"/>
                </a:solidFill>
              </a:defRPr>
            </a:lvl1pPr>
          </a:lstStyle>
          <a:p>
            <a:r>
              <a:rPr lang="en-US" altLang="zh-CN" sz="2400">
                <a:solidFill>
                  <a:schemeClr val="accent4">
                    <a:lumMod val="75000"/>
                  </a:schemeClr>
                </a:solidFill>
              </a:rPr>
              <a:t>3.</a:t>
            </a:r>
            <a:r>
              <a:rPr lang="zh-CN" altLang="en-US" sz="2400">
                <a:solidFill>
                  <a:schemeClr val="accent4">
                    <a:lumMod val="75000"/>
                  </a:schemeClr>
                </a:solidFill>
              </a:rPr>
              <a:t>当标签与属性值存在多个相同类型的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50BB611-1D78-4701-BA57-AFF3885F3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67" y="1685421"/>
            <a:ext cx="7834649" cy="428408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FB4FCF1-9C84-4B68-9413-B99777027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0188" y="769001"/>
            <a:ext cx="8248650" cy="67627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B49D7DB-802F-4990-A030-6B94137DE377}"/>
              </a:ext>
            </a:extLst>
          </p:cNvPr>
          <p:cNvSpPr txBox="1"/>
          <p:nvPr/>
        </p:nvSpPr>
        <p:spPr>
          <a:xfrm>
            <a:off x="8631719" y="1674777"/>
            <a:ext cx="3384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返回值</a:t>
            </a:r>
            <a:r>
              <a:rPr lang="en-US" altLang="zh-CN"/>
              <a:t>:</a:t>
            </a:r>
            <a:r>
              <a:rPr lang="zh-CN" altLang="en-US"/>
              <a:t>迭代器</a:t>
            </a:r>
            <a:br>
              <a:rPr lang="en-US" altLang="zh-CN"/>
            </a:br>
            <a:r>
              <a:rPr lang="zh-CN" altLang="en-US"/>
              <a:t>需要用</a:t>
            </a:r>
            <a:r>
              <a:rPr lang="en-US" altLang="zh-CN"/>
              <a:t>for</a:t>
            </a:r>
            <a:r>
              <a:rPr lang="zh-CN" altLang="en-US"/>
              <a:t>语句取出里面的元素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C1C80B7-BD09-4CF0-95B0-89430F9CBBC7}"/>
              </a:ext>
            </a:extLst>
          </p:cNvPr>
          <p:cNvCxnSpPr>
            <a:cxnSpLocks/>
          </p:cNvCxnSpPr>
          <p:nvPr/>
        </p:nvCxnSpPr>
        <p:spPr>
          <a:xfrm>
            <a:off x="484526" y="553042"/>
            <a:ext cx="0" cy="5069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180938A-3F84-4BDB-90BD-5DDBA787F4F2}"/>
              </a:ext>
            </a:extLst>
          </p:cNvPr>
          <p:cNvGrpSpPr/>
          <p:nvPr/>
        </p:nvGrpSpPr>
        <p:grpSpPr>
          <a:xfrm>
            <a:off x="33305" y="37019"/>
            <a:ext cx="902442" cy="902442"/>
            <a:chOff x="33305" y="37019"/>
            <a:chExt cx="902442" cy="902442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AFE19115-4C3B-4325-A911-AE02150DE081}"/>
                </a:ext>
              </a:extLst>
            </p:cNvPr>
            <p:cNvSpPr/>
            <p:nvPr/>
          </p:nvSpPr>
          <p:spPr>
            <a:xfrm>
              <a:off x="33305" y="37019"/>
              <a:ext cx="902442" cy="90244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BC7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AC11AFE-D1D7-42E7-9961-C559C9F102CE}"/>
                </a:ext>
              </a:extLst>
            </p:cNvPr>
            <p:cNvSpPr txBox="1"/>
            <p:nvPr/>
          </p:nvSpPr>
          <p:spPr>
            <a:xfrm>
              <a:off x="202513" y="226630"/>
              <a:ext cx="5640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/>
              </a:lvl1pPr>
            </a:lstStyle>
            <a:p>
              <a:r>
                <a:rPr lang="en-US" altLang="zh-CN"/>
                <a:t>2</a:t>
              </a: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251574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50262" y="128171"/>
            <a:ext cx="540000" cy="54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520262" y="553042"/>
            <a:ext cx="0" cy="5069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cxnSpLocks/>
          </p:cNvCxnSpPr>
          <p:nvPr/>
        </p:nvCxnSpPr>
        <p:spPr>
          <a:xfrm>
            <a:off x="520263" y="1674777"/>
            <a:ext cx="40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520262" y="807998"/>
            <a:ext cx="4033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2BC7C0"/>
                </a:solidFill>
              </a:rPr>
              <a:t>查找到元素后</a:t>
            </a:r>
            <a:r>
              <a:rPr lang="en-US" altLang="zh-CN" b="1">
                <a:solidFill>
                  <a:srgbClr val="2BC7C0"/>
                </a:solidFill>
              </a:rPr>
              <a:t>,</a:t>
            </a:r>
            <a:r>
              <a:rPr lang="zh-CN" altLang="en-US" b="1">
                <a:solidFill>
                  <a:srgbClr val="2BC7C0"/>
                </a:solidFill>
              </a:rPr>
              <a:t>提取内容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90C91159-0512-4BC5-AF2D-3031D902F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715" y="2125687"/>
            <a:ext cx="9591675" cy="36195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E9ED64D-9557-4222-B308-52B3C161C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6245" y="1396832"/>
            <a:ext cx="9421089" cy="40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97119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>
            <a:cxnSpLocks/>
          </p:cNvCxnSpPr>
          <p:nvPr/>
        </p:nvCxnSpPr>
        <p:spPr>
          <a:xfrm>
            <a:off x="520263" y="1674777"/>
            <a:ext cx="40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520262" y="807998"/>
            <a:ext cx="4033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2BC7C0"/>
                </a:solidFill>
              </a:rPr>
              <a:t>查找到元素后</a:t>
            </a:r>
            <a:r>
              <a:rPr lang="en-US" altLang="zh-CN" b="1">
                <a:solidFill>
                  <a:srgbClr val="2BC7C0"/>
                </a:solidFill>
              </a:rPr>
              <a:t>,</a:t>
            </a:r>
            <a:r>
              <a:rPr lang="zh-CN" altLang="en-US" b="1">
                <a:solidFill>
                  <a:srgbClr val="2BC7C0"/>
                </a:solidFill>
              </a:rPr>
              <a:t>提取内容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08DAA569-43DA-48A9-8417-13E8925A6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637" y="2142544"/>
            <a:ext cx="9610725" cy="38004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E9A2C97-5DB2-4E1F-B048-37BF09923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085" y="1342077"/>
            <a:ext cx="9060936" cy="369332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8E1F2C7C-6D8B-4D19-8015-4B4435A0C428}"/>
              </a:ext>
            </a:extLst>
          </p:cNvPr>
          <p:cNvCxnSpPr>
            <a:cxnSpLocks/>
          </p:cNvCxnSpPr>
          <p:nvPr/>
        </p:nvCxnSpPr>
        <p:spPr>
          <a:xfrm>
            <a:off x="484526" y="553042"/>
            <a:ext cx="0" cy="5069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6916F71-10ED-4A06-B2D5-173381FB39DD}"/>
              </a:ext>
            </a:extLst>
          </p:cNvPr>
          <p:cNvGrpSpPr/>
          <p:nvPr/>
        </p:nvGrpSpPr>
        <p:grpSpPr>
          <a:xfrm>
            <a:off x="33305" y="37019"/>
            <a:ext cx="902442" cy="902442"/>
            <a:chOff x="33305" y="37019"/>
            <a:chExt cx="902442" cy="902442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4E99DB04-B5D4-4996-8FF0-895748F2AA59}"/>
                </a:ext>
              </a:extLst>
            </p:cNvPr>
            <p:cNvSpPr/>
            <p:nvPr/>
          </p:nvSpPr>
          <p:spPr>
            <a:xfrm>
              <a:off x="33305" y="37019"/>
              <a:ext cx="902442" cy="90244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BC7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5CC8256C-4417-45CF-A448-F8BC4AB0D67B}"/>
                </a:ext>
              </a:extLst>
            </p:cNvPr>
            <p:cNvSpPr txBox="1"/>
            <p:nvPr/>
          </p:nvSpPr>
          <p:spPr>
            <a:xfrm>
              <a:off x="202513" y="226630"/>
              <a:ext cx="5640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/>
              </a:lvl1pPr>
            </a:lstStyle>
            <a:p>
              <a:r>
                <a:rPr lang="en-US" altLang="zh-CN"/>
                <a:t>3</a:t>
              </a: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3211994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4731654" y="3009029"/>
            <a:ext cx="2685144" cy="39851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/>
              <a:t>PyShare D3+</a:t>
            </a:r>
            <a:endParaRPr kumimoji="1"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4094342" y="1970629"/>
            <a:ext cx="3959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/>
              <a:t>Thank You</a:t>
            </a:r>
            <a:endParaRPr lang="zh-CN" altLang="en-US" sz="4000">
              <a:solidFill>
                <a:srgbClr val="2BC7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47838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2D8B1ADA-4550-45CF-8471-90CD463D032F}"/>
              </a:ext>
            </a:extLst>
          </p:cNvPr>
          <p:cNvSpPr txBox="1"/>
          <p:nvPr/>
        </p:nvSpPr>
        <p:spPr>
          <a:xfrm>
            <a:off x="1211386" y="2497976"/>
            <a:ext cx="976922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>
                <a:solidFill>
                  <a:srgbClr val="2BC7C0"/>
                </a:solidFill>
              </a:rPr>
              <a:t>用户浏览视角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3A313B1-0C94-4D0D-83B8-2132A091E01D}"/>
              </a:ext>
            </a:extLst>
          </p:cNvPr>
          <p:cNvSpPr txBox="1"/>
          <p:nvPr/>
        </p:nvSpPr>
        <p:spPr>
          <a:xfrm>
            <a:off x="9371826" y="4085756"/>
            <a:ext cx="19735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/>
              <a:t>Chrome</a:t>
            </a:r>
            <a:endParaRPr lang="zh-CN" altLang="en-US" sz="4000">
              <a:solidFill>
                <a:srgbClr val="2BC7C0"/>
              </a:solidFill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81AFD21-4917-457C-ADCA-CD0F08917233}"/>
              </a:ext>
            </a:extLst>
          </p:cNvPr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D5DFC064-4775-4BA1-8591-B957521C95D2}"/>
                </a:ext>
              </a:extLst>
            </p:cNvPr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F7026ED9-62DE-4B23-BFA5-6D3316F2AE94}"/>
                </a:ext>
              </a:extLst>
            </p:cNvPr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4078312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2B1200AB-FC55-4C22-8D99-1BC80CF1CE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407"/>
            <a:ext cx="6677150" cy="5961185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E5B70082-9642-426C-B067-C993E92A07CC}"/>
              </a:ext>
            </a:extLst>
          </p:cNvPr>
          <p:cNvSpPr txBox="1"/>
          <p:nvPr/>
        </p:nvSpPr>
        <p:spPr>
          <a:xfrm>
            <a:off x="7672041" y="1631072"/>
            <a:ext cx="296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2BC7C0"/>
                </a:solidFill>
              </a:rPr>
              <a:t>打开浏览器</a:t>
            </a:r>
            <a:r>
              <a:rPr lang="en-US" altLang="zh-CN" b="1">
                <a:solidFill>
                  <a:srgbClr val="2BC7C0"/>
                </a:solidFill>
              </a:rPr>
              <a:t>(e.g.chrom)</a:t>
            </a:r>
            <a:endParaRPr lang="zh-CN" altLang="en-US" b="1">
              <a:solidFill>
                <a:srgbClr val="2BC7C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304CB50-4D2B-40A0-B248-265BD45948E0}"/>
              </a:ext>
            </a:extLst>
          </p:cNvPr>
          <p:cNvSpPr txBox="1"/>
          <p:nvPr/>
        </p:nvSpPr>
        <p:spPr>
          <a:xfrm>
            <a:off x="7672041" y="2927973"/>
            <a:ext cx="2387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2BC7C0"/>
                </a:solidFill>
              </a:rPr>
              <a:t>输入</a:t>
            </a:r>
            <a:r>
              <a:rPr lang="en-US" altLang="zh-CN" b="1">
                <a:solidFill>
                  <a:srgbClr val="2BC7C0"/>
                </a:solidFill>
              </a:rPr>
              <a:t>URL</a:t>
            </a:r>
            <a:endParaRPr lang="zh-CN" altLang="en-US" b="1">
              <a:solidFill>
                <a:srgbClr val="2BC7C0"/>
              </a:solidFill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93EF354-298C-4676-89D3-E168D1BEB646}"/>
              </a:ext>
            </a:extLst>
          </p:cNvPr>
          <p:cNvGrpSpPr/>
          <p:nvPr/>
        </p:nvGrpSpPr>
        <p:grpSpPr>
          <a:xfrm>
            <a:off x="7160843" y="237392"/>
            <a:ext cx="810847" cy="6070359"/>
            <a:chOff x="7160843" y="237392"/>
            <a:chExt cx="810847" cy="6070359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D5B31DDC-FB61-4EFD-B71A-BC68055FB7CE}"/>
                </a:ext>
              </a:extLst>
            </p:cNvPr>
            <p:cNvSpPr/>
            <p:nvPr/>
          </p:nvSpPr>
          <p:spPr>
            <a:xfrm>
              <a:off x="7160843" y="237392"/>
              <a:ext cx="808892" cy="80889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47CE6096-A407-45B0-8A06-E8FA3C4F7B9E}"/>
                </a:ext>
              </a:extLst>
            </p:cNvPr>
            <p:cNvSpPr/>
            <p:nvPr/>
          </p:nvSpPr>
          <p:spPr>
            <a:xfrm>
              <a:off x="7160843" y="5498859"/>
              <a:ext cx="808892" cy="80889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093A49B7-AB6C-4B0D-822E-D617AE6D7976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89" y="1046284"/>
              <a:ext cx="0" cy="44525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5FF879A9-2E77-47DE-8EDA-D98B745BA0B4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90" y="2057637"/>
              <a:ext cx="406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6CAFADB9-0523-4010-B39F-07E848859B1E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90" y="3354539"/>
              <a:ext cx="406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A6AB582B-1A92-4510-8967-4E197F0D6898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90" y="4686609"/>
              <a:ext cx="406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113035C-C6C8-4EE4-941C-5EB67230546A}"/>
                </a:ext>
              </a:extLst>
            </p:cNvPr>
            <p:cNvSpPr/>
            <p:nvPr/>
          </p:nvSpPr>
          <p:spPr>
            <a:xfrm>
              <a:off x="7511289" y="2003637"/>
              <a:ext cx="108000" cy="108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0D419ECD-069F-48EF-95F9-8770BF08B854}"/>
                </a:ext>
              </a:extLst>
            </p:cNvPr>
            <p:cNvSpPr/>
            <p:nvPr/>
          </p:nvSpPr>
          <p:spPr>
            <a:xfrm>
              <a:off x="7511289" y="3300539"/>
              <a:ext cx="108000" cy="108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82C224B9-9216-46BC-B8D1-ECB0D541E653}"/>
                </a:ext>
              </a:extLst>
            </p:cNvPr>
            <p:cNvSpPr/>
            <p:nvPr/>
          </p:nvSpPr>
          <p:spPr>
            <a:xfrm>
              <a:off x="7511289" y="4632609"/>
              <a:ext cx="108000" cy="108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EE728EB7-CA47-4B78-83E6-3B75F89EF89D}"/>
              </a:ext>
            </a:extLst>
          </p:cNvPr>
          <p:cNvSpPr txBox="1"/>
          <p:nvPr/>
        </p:nvSpPr>
        <p:spPr>
          <a:xfrm>
            <a:off x="7619289" y="3963292"/>
            <a:ext cx="2792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2BC7C0"/>
                </a:solidFill>
              </a:rPr>
              <a:t>用户看到网页展示内容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1DF4424-3B68-40C0-A098-F6813C78D769}"/>
              </a:ext>
            </a:extLst>
          </p:cNvPr>
          <p:cNvSpPr/>
          <p:nvPr/>
        </p:nvSpPr>
        <p:spPr>
          <a:xfrm>
            <a:off x="7904457" y="4321838"/>
            <a:ext cx="3524207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内容</a:t>
            </a:r>
            <a:r>
              <a:rPr lang="en-US" altLang="zh-CN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:</a:t>
            </a:r>
            <a:r>
              <a:rPr lang="zh-CN" altLang="en-US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是 </a:t>
            </a:r>
            <a:r>
              <a:rPr lang="en-US" altLang="zh-CN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Html </a:t>
            </a:r>
            <a:r>
              <a:rPr lang="zh-CN" altLang="en-US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源代码经过渲染得到的</a:t>
            </a:r>
            <a:endParaRPr lang="en-US" altLang="zh-CN" sz="1200" b="1" i="1">
              <a:solidFill>
                <a:schemeClr val="tx1">
                  <a:lumMod val="65000"/>
                  <a:lumOff val="35000"/>
                </a:schemeClr>
              </a:solidFill>
              <a:latin typeface="微软雅黑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D74F0A2-AE19-47FD-AE1B-68999EBAD7C1}"/>
              </a:ext>
            </a:extLst>
          </p:cNvPr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554DC110-859D-49C4-9559-341B73CDBD5C}"/>
                </a:ext>
              </a:extLst>
            </p:cNvPr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DE9B9B23-0AA9-476C-AA11-D47630879AA8}"/>
                </a:ext>
              </a:extLst>
            </p:cNvPr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690777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2D8B1ADA-4550-45CF-8471-90CD463D032F}"/>
              </a:ext>
            </a:extLst>
          </p:cNvPr>
          <p:cNvSpPr txBox="1"/>
          <p:nvPr/>
        </p:nvSpPr>
        <p:spPr>
          <a:xfrm>
            <a:off x="1211386" y="2497976"/>
            <a:ext cx="976922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>
                <a:solidFill>
                  <a:srgbClr val="2BC7C0"/>
                </a:solidFill>
              </a:rPr>
              <a:t>代码请求视角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5F45595-F3D1-4E9B-81A3-922A37A991EA}"/>
              </a:ext>
            </a:extLst>
          </p:cNvPr>
          <p:cNvSpPr txBox="1"/>
          <p:nvPr/>
        </p:nvSpPr>
        <p:spPr>
          <a:xfrm>
            <a:off x="9371826" y="4085756"/>
            <a:ext cx="19735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/>
              <a:t>requests</a:t>
            </a:r>
            <a:endParaRPr lang="zh-CN" altLang="en-US" sz="4000">
              <a:solidFill>
                <a:srgbClr val="2BC7C0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B28D453-73D2-4976-9D5F-4D3DEA52325E}"/>
              </a:ext>
            </a:extLst>
          </p:cNvPr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4A3C894E-4451-4760-B1C7-D62CD2C2D460}"/>
                </a:ext>
              </a:extLst>
            </p:cNvPr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86362112-0FCD-433B-A724-B201D3A701E7}"/>
                </a:ext>
              </a:extLst>
            </p:cNvPr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6283620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CBC489D-B64B-4ACC-8BD6-750F4F307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9071" y="957632"/>
            <a:ext cx="7301549" cy="1054511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E5B70082-9642-426C-B067-C993E92A07CC}"/>
              </a:ext>
            </a:extLst>
          </p:cNvPr>
          <p:cNvSpPr txBox="1"/>
          <p:nvPr/>
        </p:nvSpPr>
        <p:spPr>
          <a:xfrm>
            <a:off x="1148154" y="1631072"/>
            <a:ext cx="296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2BC7C0"/>
                </a:solidFill>
              </a:rPr>
              <a:t>打开浏览器</a:t>
            </a:r>
            <a:r>
              <a:rPr lang="en-US" altLang="zh-CN" b="1">
                <a:solidFill>
                  <a:srgbClr val="2BC7C0"/>
                </a:solidFill>
              </a:rPr>
              <a:t>(e.g.chrom)</a:t>
            </a:r>
            <a:endParaRPr lang="zh-CN" altLang="en-US" b="1">
              <a:solidFill>
                <a:srgbClr val="2BC7C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304CB50-4D2B-40A0-B248-265BD45948E0}"/>
              </a:ext>
            </a:extLst>
          </p:cNvPr>
          <p:cNvSpPr txBox="1"/>
          <p:nvPr/>
        </p:nvSpPr>
        <p:spPr>
          <a:xfrm>
            <a:off x="1148154" y="2927973"/>
            <a:ext cx="2387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2BC7C0"/>
                </a:solidFill>
              </a:rPr>
              <a:t>输入</a:t>
            </a:r>
            <a:r>
              <a:rPr lang="en-US" altLang="zh-CN" b="1">
                <a:solidFill>
                  <a:srgbClr val="2BC7C0"/>
                </a:solidFill>
              </a:rPr>
              <a:t>URL</a:t>
            </a:r>
            <a:endParaRPr lang="zh-CN" altLang="en-US" b="1">
              <a:solidFill>
                <a:srgbClr val="2BC7C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CE3A106-AA76-4161-8817-A98A9C6778DF}"/>
              </a:ext>
            </a:extLst>
          </p:cNvPr>
          <p:cNvSpPr txBox="1"/>
          <p:nvPr/>
        </p:nvSpPr>
        <p:spPr>
          <a:xfrm>
            <a:off x="1148154" y="3938441"/>
            <a:ext cx="2792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2BC7C0"/>
                </a:solidFill>
              </a:rPr>
              <a:t>用户看到网页展示内容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1AC2EF77-9924-46C7-BD38-E40CE30F7D23}"/>
              </a:ext>
            </a:extLst>
          </p:cNvPr>
          <p:cNvSpPr/>
          <p:nvPr/>
        </p:nvSpPr>
        <p:spPr>
          <a:xfrm>
            <a:off x="1433322" y="4296987"/>
            <a:ext cx="3524207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内容</a:t>
            </a:r>
            <a:r>
              <a:rPr lang="en-US" altLang="zh-CN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:</a:t>
            </a:r>
            <a:r>
              <a:rPr lang="zh-CN" altLang="en-US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是 </a:t>
            </a:r>
            <a:r>
              <a:rPr lang="en-US" altLang="zh-CN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Html </a:t>
            </a:r>
            <a:r>
              <a:rPr lang="zh-CN" altLang="en-US" sz="1200" b="1" i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</a:rPr>
              <a:t>源代码经过渲染得到的</a:t>
            </a:r>
            <a:endParaRPr lang="en-US" altLang="zh-CN" sz="1200" b="1" i="1">
              <a:solidFill>
                <a:schemeClr val="tx1">
                  <a:lumMod val="65000"/>
                  <a:lumOff val="35000"/>
                </a:schemeClr>
              </a:solidFill>
              <a:latin typeface="微软雅黑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93EF354-298C-4676-89D3-E168D1BEB646}"/>
              </a:ext>
            </a:extLst>
          </p:cNvPr>
          <p:cNvGrpSpPr/>
          <p:nvPr/>
        </p:nvGrpSpPr>
        <p:grpSpPr>
          <a:xfrm>
            <a:off x="636956" y="237392"/>
            <a:ext cx="3788447" cy="6070359"/>
            <a:chOff x="7160843" y="237392"/>
            <a:chExt cx="3788447" cy="6070359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D5B31DDC-FB61-4EFD-B71A-BC68055FB7CE}"/>
                </a:ext>
              </a:extLst>
            </p:cNvPr>
            <p:cNvSpPr/>
            <p:nvPr/>
          </p:nvSpPr>
          <p:spPr>
            <a:xfrm>
              <a:off x="7160843" y="237392"/>
              <a:ext cx="808892" cy="80889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47CE6096-A407-45B0-8A06-E8FA3C4F7B9E}"/>
                </a:ext>
              </a:extLst>
            </p:cNvPr>
            <p:cNvSpPr/>
            <p:nvPr/>
          </p:nvSpPr>
          <p:spPr>
            <a:xfrm>
              <a:off x="7160843" y="5498859"/>
              <a:ext cx="808892" cy="80889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093A49B7-AB6C-4B0D-822E-D617AE6D7976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89" y="1046284"/>
              <a:ext cx="0" cy="44525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5FF879A9-2E77-47DE-8EDA-D98B745BA0B4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90" y="2057637"/>
              <a:ext cx="3384000" cy="0"/>
            </a:xfrm>
            <a:prstGeom prst="line">
              <a:avLst/>
            </a:prstGeom>
            <a:ln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6CAFADB9-0523-4010-B39F-07E848859B1E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90" y="3354539"/>
              <a:ext cx="3384000" cy="0"/>
            </a:xfrm>
            <a:prstGeom prst="line">
              <a:avLst/>
            </a:prstGeom>
            <a:ln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A6AB582B-1A92-4510-8967-4E197F0D6898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90" y="4686609"/>
              <a:ext cx="3384000" cy="0"/>
            </a:xfrm>
            <a:prstGeom prst="line">
              <a:avLst/>
            </a:prstGeom>
            <a:ln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113035C-C6C8-4EE4-941C-5EB67230546A}"/>
                </a:ext>
              </a:extLst>
            </p:cNvPr>
            <p:cNvSpPr/>
            <p:nvPr/>
          </p:nvSpPr>
          <p:spPr>
            <a:xfrm>
              <a:off x="7511289" y="2003637"/>
              <a:ext cx="108000" cy="108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0D419ECD-069F-48EF-95F9-8770BF08B854}"/>
                </a:ext>
              </a:extLst>
            </p:cNvPr>
            <p:cNvSpPr/>
            <p:nvPr/>
          </p:nvSpPr>
          <p:spPr>
            <a:xfrm>
              <a:off x="7511289" y="3300539"/>
              <a:ext cx="108000" cy="108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82C224B9-9216-46BC-B8D1-ECB0D541E653}"/>
                </a:ext>
              </a:extLst>
            </p:cNvPr>
            <p:cNvSpPr/>
            <p:nvPr/>
          </p:nvSpPr>
          <p:spPr>
            <a:xfrm>
              <a:off x="7511289" y="4632609"/>
              <a:ext cx="108000" cy="108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9CD729BC-4CB1-40BB-9575-C0173563E0DF}"/>
              </a:ext>
            </a:extLst>
          </p:cNvPr>
          <p:cNvGrpSpPr/>
          <p:nvPr/>
        </p:nvGrpSpPr>
        <p:grpSpPr>
          <a:xfrm>
            <a:off x="4148637" y="231531"/>
            <a:ext cx="7604447" cy="6070359"/>
            <a:chOff x="7160843" y="237392"/>
            <a:chExt cx="7604447" cy="6070359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BFB0E8E5-7B29-482E-97E8-67E2CBB79F97}"/>
                </a:ext>
              </a:extLst>
            </p:cNvPr>
            <p:cNvSpPr/>
            <p:nvPr/>
          </p:nvSpPr>
          <p:spPr>
            <a:xfrm>
              <a:off x="7160843" y="237392"/>
              <a:ext cx="808892" cy="808892"/>
            </a:xfrm>
            <a:prstGeom prst="ellipse">
              <a:avLst/>
            </a:prstGeom>
            <a:solidFill>
              <a:srgbClr val="FF89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302C6921-92CF-4A1D-99B8-9B59FE0F84A4}"/>
                </a:ext>
              </a:extLst>
            </p:cNvPr>
            <p:cNvSpPr/>
            <p:nvPr/>
          </p:nvSpPr>
          <p:spPr>
            <a:xfrm>
              <a:off x="7160843" y="5498859"/>
              <a:ext cx="808892" cy="808892"/>
            </a:xfrm>
            <a:prstGeom prst="ellipse">
              <a:avLst/>
            </a:prstGeom>
            <a:solidFill>
              <a:srgbClr val="FF89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89CA67C-2BFB-44D4-AE99-5136A1176957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89" y="1046284"/>
              <a:ext cx="0" cy="4452575"/>
            </a:xfrm>
            <a:prstGeom prst="line">
              <a:avLst/>
            </a:prstGeom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97E9ABCD-1E1C-498D-B4D3-F5177ED50C14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90" y="2057637"/>
              <a:ext cx="720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4707DF52-0C31-48B7-A83D-498A44DFE024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90" y="3354539"/>
              <a:ext cx="720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2E7A6FE5-058B-451E-A1DD-48723DD25CCC}"/>
                </a:ext>
              </a:extLst>
            </p:cNvPr>
            <p:cNvCxnSpPr>
              <a:cxnSpLocks/>
            </p:cNvCxnSpPr>
            <p:nvPr/>
          </p:nvCxnSpPr>
          <p:spPr>
            <a:xfrm>
              <a:off x="7565290" y="4686609"/>
              <a:ext cx="720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547BB215-1DC7-40B9-B7AB-A31A82E7DB3F}"/>
                </a:ext>
              </a:extLst>
            </p:cNvPr>
            <p:cNvSpPr/>
            <p:nvPr/>
          </p:nvSpPr>
          <p:spPr>
            <a:xfrm>
              <a:off x="7511289" y="2003637"/>
              <a:ext cx="108000" cy="108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CB7504FE-2D7B-4559-8EF8-FEF465A90382}"/>
                </a:ext>
              </a:extLst>
            </p:cNvPr>
            <p:cNvSpPr/>
            <p:nvPr/>
          </p:nvSpPr>
          <p:spPr>
            <a:xfrm>
              <a:off x="7511289" y="3300539"/>
              <a:ext cx="108000" cy="108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F287FA12-4E49-4B01-8B62-6A769E17E477}"/>
                </a:ext>
              </a:extLst>
            </p:cNvPr>
            <p:cNvSpPr/>
            <p:nvPr/>
          </p:nvSpPr>
          <p:spPr>
            <a:xfrm>
              <a:off x="7511289" y="4632609"/>
              <a:ext cx="108000" cy="108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955023ED-CFBC-47D6-9452-03E6CFBEC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4668" y="2251042"/>
            <a:ext cx="4096288" cy="538585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id="{3536795D-682E-4066-A0F2-E9DA8046B917}"/>
              </a:ext>
            </a:extLst>
          </p:cNvPr>
          <p:cNvSpPr/>
          <p:nvPr/>
        </p:nvSpPr>
        <p:spPr>
          <a:xfrm>
            <a:off x="5039142" y="2914655"/>
            <a:ext cx="4814543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Requests</a:t>
            </a: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库的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get</a:t>
            </a: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方法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,</a:t>
            </a: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传入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URL,</a:t>
            </a: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并指定请求头信息</a:t>
            </a:r>
            <a:endParaRPr lang="en-US" altLang="zh-CN" sz="1200" b="1" i="1">
              <a:solidFill>
                <a:schemeClr val="tx1">
                  <a:lumMod val="75000"/>
                  <a:lumOff val="25000"/>
                </a:schemeClr>
              </a:solidFill>
              <a:latin typeface="微软雅黑"/>
            </a:endParaRPr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F1FE9A39-0D18-488D-8326-8FCBC2FF75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668" y="3679441"/>
            <a:ext cx="2429651" cy="228289"/>
          </a:xfrm>
          <a:prstGeom prst="rect">
            <a:avLst/>
          </a:prstGeom>
        </p:spPr>
      </p:pic>
      <p:sp>
        <p:nvSpPr>
          <p:cNvPr id="48" name="矩形 47">
            <a:extLst>
              <a:ext uri="{FF2B5EF4-FFF2-40B4-BE49-F238E27FC236}">
                <a16:creationId xmlns:a16="http://schemas.microsoft.com/office/drawing/2014/main" id="{3DE6CC2F-D159-41AC-AB97-94905365F388}"/>
              </a:ext>
            </a:extLst>
          </p:cNvPr>
          <p:cNvSpPr/>
          <p:nvPr/>
        </p:nvSpPr>
        <p:spPr>
          <a:xfrm>
            <a:off x="4957529" y="4296051"/>
            <a:ext cx="4814543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访问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respones</a:t>
            </a: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的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text</a:t>
            </a: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字段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,</a:t>
            </a: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得到网页 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html </a:t>
            </a: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源代码</a:t>
            </a:r>
            <a:endParaRPr lang="en-US" altLang="zh-CN" sz="1200" b="1" i="1">
              <a:solidFill>
                <a:schemeClr val="tx1">
                  <a:lumMod val="75000"/>
                  <a:lumOff val="25000"/>
                </a:schemeClr>
              </a:solidFill>
              <a:latin typeface="微软雅黑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9D0CE67F-8787-4DFD-AFE4-F3B6D598AD3D}"/>
              </a:ext>
            </a:extLst>
          </p:cNvPr>
          <p:cNvSpPr/>
          <p:nvPr/>
        </p:nvSpPr>
        <p:spPr>
          <a:xfrm>
            <a:off x="8542120" y="4730346"/>
            <a:ext cx="3210955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代码视角仅关心数据</a:t>
            </a:r>
            <a:r>
              <a:rPr lang="en-US" altLang="zh-CN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.</a:t>
            </a:r>
            <a:r>
              <a:rPr lang="zh-CN" altLang="en-US" sz="1200" b="1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</a:rPr>
              <a:t>不关心展示内容</a:t>
            </a:r>
            <a:endParaRPr lang="en-US" altLang="zh-CN" sz="1200" b="1" i="1">
              <a:solidFill>
                <a:schemeClr val="tx1">
                  <a:lumMod val="75000"/>
                  <a:lumOff val="25000"/>
                </a:schemeClr>
              </a:solidFill>
              <a:latin typeface="微软雅黑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B18A43A9-DC4A-4B0D-931F-0EE710E88D12}"/>
              </a:ext>
            </a:extLst>
          </p:cNvPr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2284C2B1-FADD-434A-B862-3425675FEC5A}"/>
                </a:ext>
              </a:extLst>
            </p:cNvPr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417F1166-8140-465D-B295-C8D9BCC9FD5A}"/>
                </a:ext>
              </a:extLst>
            </p:cNvPr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540447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2D8B1ADA-4550-45CF-8471-90CD463D032F}"/>
              </a:ext>
            </a:extLst>
          </p:cNvPr>
          <p:cNvSpPr txBox="1"/>
          <p:nvPr/>
        </p:nvSpPr>
        <p:spPr>
          <a:xfrm>
            <a:off x="323363" y="251618"/>
            <a:ext cx="97692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rgbClr val="2BC7C0"/>
                </a:solidFill>
              </a:rPr>
              <a:t>HTML </a:t>
            </a:r>
            <a:r>
              <a:rPr lang="zh-CN" altLang="en-US" sz="4800">
                <a:solidFill>
                  <a:srgbClr val="2BC7C0"/>
                </a:solidFill>
              </a:rPr>
              <a:t>源码是什么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05D235-CB88-4D7E-AA28-54AFE1DE7A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858" y="1082615"/>
            <a:ext cx="9487358" cy="519132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05A124C-FB07-45F7-87B1-AAF3159DC38C}"/>
              </a:ext>
            </a:extLst>
          </p:cNvPr>
          <p:cNvSpPr txBox="1"/>
          <p:nvPr/>
        </p:nvSpPr>
        <p:spPr>
          <a:xfrm>
            <a:off x="5201974" y="613066"/>
            <a:ext cx="2117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http://maoyan.com/</a:t>
            </a:r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464DEE8-48D5-49B1-A5DD-AEB9CC7227AD}"/>
              </a:ext>
            </a:extLst>
          </p:cNvPr>
          <p:cNvSpPr txBox="1"/>
          <p:nvPr/>
        </p:nvSpPr>
        <p:spPr>
          <a:xfrm>
            <a:off x="203200" y="3478221"/>
            <a:ext cx="1973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/>
              <a:t>Respone.text = </a:t>
            </a:r>
            <a:endParaRPr lang="zh-CN" altLang="en-US" sz="2000">
              <a:solidFill>
                <a:srgbClr val="2BC7C0"/>
              </a:solidFill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26E94E04-9F77-4526-8FFB-BD0B144A427D}"/>
              </a:ext>
            </a:extLst>
          </p:cNvPr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4D9C0013-91B1-4312-BCAF-C55AAED1411E}"/>
                </a:ext>
              </a:extLst>
            </p:cNvPr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91003879-18C0-45E7-A192-AE8D195F43F0}"/>
                </a:ext>
              </a:extLst>
            </p:cNvPr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329194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2D8B1ADA-4550-45CF-8471-90CD463D032F}"/>
              </a:ext>
            </a:extLst>
          </p:cNvPr>
          <p:cNvSpPr txBox="1"/>
          <p:nvPr/>
        </p:nvSpPr>
        <p:spPr>
          <a:xfrm>
            <a:off x="1211386" y="2497976"/>
            <a:ext cx="976922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500">
                <a:solidFill>
                  <a:srgbClr val="2BC7C0"/>
                </a:solidFill>
              </a:rPr>
              <a:t>响应信息处理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9952A0E-746E-4022-95F6-48B69C4847B7}"/>
              </a:ext>
            </a:extLst>
          </p:cNvPr>
          <p:cNvSpPr txBox="1"/>
          <p:nvPr/>
        </p:nvSpPr>
        <p:spPr>
          <a:xfrm>
            <a:off x="9371826" y="4085756"/>
            <a:ext cx="19735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/>
              <a:t>PyQuery</a:t>
            </a:r>
            <a:endParaRPr lang="zh-CN" altLang="en-US" sz="4000">
              <a:solidFill>
                <a:srgbClr val="2BC7C0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A79630E-061A-454D-8AEB-CEFD64730C73}"/>
              </a:ext>
            </a:extLst>
          </p:cNvPr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59C48728-1793-4DEE-A51A-DF8795CC7BC0}"/>
                </a:ext>
              </a:extLst>
            </p:cNvPr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EBFF0EE2-0E64-4642-B926-1BF1D35EE0F2}"/>
                </a:ext>
              </a:extLst>
            </p:cNvPr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8120799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2"/>
          <p:cNvSpPr txBox="1"/>
          <p:nvPr/>
        </p:nvSpPr>
        <p:spPr>
          <a:xfrm>
            <a:off x="7772912" y="1354026"/>
            <a:ext cx="382614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Arial" panose="020B0604020202020204" pitchFamily="34" charset="0"/>
              <a:buChar char="•"/>
              <a:defRPr sz="2400" b="1">
                <a:effectLst/>
                <a:latin typeface="+mn-ea"/>
              </a:defRPr>
            </a:lvl1pPr>
          </a:lstStyle>
          <a:p>
            <a:r>
              <a:rPr lang="zh-CN" altLang="en-US"/>
              <a:t>通过</a:t>
            </a:r>
            <a:r>
              <a:rPr lang="en-US" altLang="zh-CN"/>
              <a:t>CSS</a:t>
            </a:r>
            <a:r>
              <a:rPr lang="zh-CN" altLang="en-US"/>
              <a:t>选择器查找元素</a:t>
            </a:r>
            <a:endParaRPr lang="en-US" altLang="zh-CN"/>
          </a:p>
        </p:txBody>
      </p:sp>
      <p:sp>
        <p:nvSpPr>
          <p:cNvPr id="27" name="TextBox 12"/>
          <p:cNvSpPr txBox="1"/>
          <p:nvPr/>
        </p:nvSpPr>
        <p:spPr>
          <a:xfrm>
            <a:off x="850977" y="1414002"/>
            <a:ext cx="4868033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marL="285750" indent="-285750" algn="l" defTabSz="914400">
              <a:buFont typeface="Arial" panose="020B0604020202020204" pitchFamily="34" charset="0"/>
              <a:buChar char="•"/>
            </a:pPr>
            <a:r>
              <a:rPr lang="zh-CN" altLang="en-US" sz="2400" b="1">
                <a:solidFill>
                  <a:schemeClr val="tx1"/>
                </a:solidFill>
                <a:effectLst/>
                <a:latin typeface="+mn-ea"/>
                <a:ea typeface="+mn-ea"/>
              </a:rPr>
              <a:t>将</a:t>
            </a:r>
            <a:r>
              <a:rPr lang="en-US" altLang="zh-CN" sz="2400" b="1">
                <a:solidFill>
                  <a:schemeClr val="tx1"/>
                </a:solidFill>
                <a:effectLst/>
                <a:latin typeface="+mn-ea"/>
                <a:ea typeface="+mn-ea"/>
              </a:rPr>
              <a:t>HTML</a:t>
            </a:r>
            <a:r>
              <a:rPr lang="zh-CN" altLang="en-US" sz="2400" b="1">
                <a:solidFill>
                  <a:schemeClr val="tx1"/>
                </a:solidFill>
                <a:effectLst/>
                <a:latin typeface="+mn-ea"/>
                <a:ea typeface="+mn-ea"/>
              </a:rPr>
              <a:t>转</a:t>
            </a:r>
            <a:r>
              <a:rPr lang="en-US" altLang="zh-CN" sz="2400" b="1">
                <a:solidFill>
                  <a:schemeClr val="tx1"/>
                </a:solidFill>
                <a:effectLst/>
                <a:latin typeface="+mn-ea"/>
                <a:ea typeface="+mn-ea"/>
              </a:rPr>
              <a:t>Pyquery</a:t>
            </a:r>
            <a:r>
              <a:rPr lang="zh-CN" altLang="en-US" sz="2400" b="1">
                <a:solidFill>
                  <a:schemeClr val="tx1"/>
                </a:solidFill>
                <a:effectLst/>
                <a:latin typeface="+mn-ea"/>
                <a:ea typeface="+mn-ea"/>
              </a:rPr>
              <a:t>对象</a:t>
            </a:r>
          </a:p>
        </p:txBody>
      </p:sp>
      <p:sp>
        <p:nvSpPr>
          <p:cNvPr id="28" name="TextBox 12"/>
          <p:cNvSpPr txBox="1"/>
          <p:nvPr/>
        </p:nvSpPr>
        <p:spPr>
          <a:xfrm>
            <a:off x="1175723" y="1855216"/>
            <a:ext cx="2789229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l" defTabSz="914400"/>
            <a:r>
              <a:rPr lang="en-US" altLang="zh-CN" sz="2000">
                <a:solidFill>
                  <a:schemeClr val="bg1">
                    <a:lumMod val="75000"/>
                  </a:schemeClr>
                </a:solidFill>
                <a:effectLst/>
                <a:latin typeface="+mn-ea"/>
                <a:ea typeface="+mn-ea"/>
              </a:rPr>
              <a:t>Doc=PyQuery(html)</a:t>
            </a:r>
            <a:endParaRPr lang="zh-CN" altLang="en-US" sz="2000">
              <a:solidFill>
                <a:schemeClr val="bg1">
                  <a:lumMod val="75000"/>
                </a:schemeClr>
              </a:solidFill>
              <a:effectLst/>
              <a:latin typeface="+mn-ea"/>
              <a:ea typeface="+mn-ea"/>
            </a:endParaRPr>
          </a:p>
        </p:txBody>
      </p:sp>
      <p:sp>
        <p:nvSpPr>
          <p:cNvPr id="36" name="TextBox 12">
            <a:extLst>
              <a:ext uri="{FF2B5EF4-FFF2-40B4-BE49-F238E27FC236}">
                <a16:creationId xmlns:a16="http://schemas.microsoft.com/office/drawing/2014/main" id="{7440F8C1-E242-4AA9-996A-81315D4E9023}"/>
              </a:ext>
            </a:extLst>
          </p:cNvPr>
          <p:cNvSpPr txBox="1"/>
          <p:nvPr/>
        </p:nvSpPr>
        <p:spPr>
          <a:xfrm>
            <a:off x="8101779" y="1779074"/>
            <a:ext cx="4090221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l" defTabSz="914400"/>
            <a:r>
              <a:rPr lang="en-US" altLang="zh-CN" sz="2000">
                <a:solidFill>
                  <a:schemeClr val="bg1">
                    <a:lumMod val="75000"/>
                  </a:schemeClr>
                </a:solidFill>
                <a:effectLst/>
                <a:latin typeface="+mn-ea"/>
                <a:ea typeface="+mn-ea"/>
              </a:rPr>
              <a:t>Doc.find(CSS)</a:t>
            </a:r>
            <a:endParaRPr lang="zh-CN" altLang="en-US" sz="2000">
              <a:solidFill>
                <a:schemeClr val="bg1">
                  <a:lumMod val="75000"/>
                </a:schemeClr>
              </a:solidFill>
              <a:effectLst/>
              <a:latin typeface="+mn-ea"/>
              <a:ea typeface="+mn-ea"/>
            </a:endParaRPr>
          </a:p>
        </p:txBody>
      </p:sp>
      <p:sp>
        <p:nvSpPr>
          <p:cNvPr id="37" name="TextBox 12">
            <a:extLst>
              <a:ext uri="{FF2B5EF4-FFF2-40B4-BE49-F238E27FC236}">
                <a16:creationId xmlns:a16="http://schemas.microsoft.com/office/drawing/2014/main" id="{1A304B60-19EE-4517-8E14-E66368E1477C}"/>
              </a:ext>
            </a:extLst>
          </p:cNvPr>
          <p:cNvSpPr txBox="1"/>
          <p:nvPr/>
        </p:nvSpPr>
        <p:spPr>
          <a:xfrm>
            <a:off x="6855848" y="4867055"/>
            <a:ext cx="382614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285750" indent="-285750">
              <a:buFont typeface="Arial" panose="020B0604020202020204" pitchFamily="34" charset="0"/>
              <a:buChar char="•"/>
              <a:defRPr sz="2400" b="1">
                <a:effectLst/>
                <a:latin typeface="+mn-ea"/>
              </a:defRPr>
            </a:lvl1pPr>
          </a:lstStyle>
          <a:p>
            <a:r>
              <a:rPr lang="zh-CN" altLang="en-US"/>
              <a:t>提取内容</a:t>
            </a:r>
            <a:endParaRPr lang="en-US" altLang="zh-CN"/>
          </a:p>
        </p:txBody>
      </p:sp>
      <p:sp>
        <p:nvSpPr>
          <p:cNvPr id="38" name="TextBox 12">
            <a:extLst>
              <a:ext uri="{FF2B5EF4-FFF2-40B4-BE49-F238E27FC236}">
                <a16:creationId xmlns:a16="http://schemas.microsoft.com/office/drawing/2014/main" id="{0DC28324-C865-4578-ADD0-82064704338F}"/>
              </a:ext>
            </a:extLst>
          </p:cNvPr>
          <p:cNvSpPr txBox="1"/>
          <p:nvPr/>
        </p:nvSpPr>
        <p:spPr>
          <a:xfrm>
            <a:off x="7184715" y="5292103"/>
            <a:ext cx="4090221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l" defTabSz="914400"/>
            <a:r>
              <a:rPr lang="en-US" altLang="zh-CN" sz="2000">
                <a:solidFill>
                  <a:schemeClr val="bg1">
                    <a:lumMod val="75000"/>
                  </a:schemeClr>
                </a:solidFill>
                <a:effectLst/>
                <a:latin typeface="+mn-ea"/>
                <a:ea typeface="+mn-ea"/>
              </a:rPr>
              <a:t>Doc.find(CSS).itemls()</a:t>
            </a:r>
          </a:p>
          <a:p>
            <a:pPr algn="l"/>
            <a:r>
              <a:rPr lang="en-US" altLang="zh-CN" sz="2000">
                <a:solidFill>
                  <a:schemeClr val="bg1">
                    <a:lumMod val="75000"/>
                  </a:schemeClr>
                </a:solidFill>
                <a:effectLst/>
                <a:latin typeface="+mn-ea"/>
              </a:rPr>
              <a:t>Doc.find(CSS).text()</a:t>
            </a:r>
          </a:p>
          <a:p>
            <a:pPr algn="l"/>
            <a:r>
              <a:rPr lang="en-US" altLang="zh-CN" sz="2000">
                <a:solidFill>
                  <a:schemeClr val="bg1">
                    <a:lumMod val="75000"/>
                  </a:schemeClr>
                </a:solidFill>
                <a:effectLst/>
                <a:latin typeface="+mn-ea"/>
              </a:rPr>
              <a:t>Doc.find(CSS).attr(“</a:t>
            </a:r>
            <a:r>
              <a:rPr lang="zh-CN" altLang="en-US" sz="2000">
                <a:solidFill>
                  <a:schemeClr val="bg1">
                    <a:lumMod val="75000"/>
                  </a:schemeClr>
                </a:solidFill>
                <a:effectLst/>
                <a:latin typeface="+mn-ea"/>
              </a:rPr>
              <a:t>属性名</a:t>
            </a:r>
            <a:r>
              <a:rPr lang="en-US" altLang="zh-CN" sz="2000">
                <a:solidFill>
                  <a:schemeClr val="bg1">
                    <a:lumMod val="75000"/>
                  </a:schemeClr>
                </a:solidFill>
                <a:effectLst/>
                <a:latin typeface="+mn-ea"/>
              </a:rPr>
              <a:t>”)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44152F0-A336-4833-9693-E79741E5E7A4}"/>
              </a:ext>
            </a:extLst>
          </p:cNvPr>
          <p:cNvGrpSpPr/>
          <p:nvPr/>
        </p:nvGrpSpPr>
        <p:grpSpPr>
          <a:xfrm>
            <a:off x="4041998" y="1563309"/>
            <a:ext cx="4108004" cy="3731382"/>
            <a:chOff x="4045225" y="1825465"/>
            <a:chExt cx="4108004" cy="3731382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AB92FB85-4C84-463E-B232-44E2D83615E2}"/>
                </a:ext>
              </a:extLst>
            </p:cNvPr>
            <p:cNvGrpSpPr/>
            <p:nvPr/>
          </p:nvGrpSpPr>
          <p:grpSpPr>
            <a:xfrm>
              <a:off x="4045225" y="2282507"/>
              <a:ext cx="902442" cy="902442"/>
              <a:chOff x="4045225" y="2282507"/>
              <a:chExt cx="902442" cy="902442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4045225" y="2282507"/>
                <a:ext cx="902442" cy="90244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2BC7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4214433" y="2472118"/>
                <a:ext cx="56402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2800"/>
                </a:lvl1pPr>
              </a:lstStyle>
              <a:p>
                <a:r>
                  <a:rPr lang="en-US" altLang="zh-CN"/>
                  <a:t>1</a:t>
                </a:r>
                <a:endParaRPr lang="zh-CN" altLang="en-US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CD509D42-83CE-49A9-94CC-428C56080B6B}"/>
                </a:ext>
              </a:extLst>
            </p:cNvPr>
            <p:cNvGrpSpPr/>
            <p:nvPr/>
          </p:nvGrpSpPr>
          <p:grpSpPr>
            <a:xfrm>
              <a:off x="4439871" y="1825465"/>
              <a:ext cx="3448800" cy="3448800"/>
              <a:chOff x="4439871" y="1825465"/>
              <a:chExt cx="3448800" cy="3448800"/>
            </a:xfrm>
          </p:grpSpPr>
          <p:sp>
            <p:nvSpPr>
              <p:cNvPr id="6" name="弧形 5">
                <a:extLst>
                  <a:ext uri="{FF2B5EF4-FFF2-40B4-BE49-F238E27FC236}">
                    <a16:creationId xmlns:a16="http://schemas.microsoft.com/office/drawing/2014/main" id="{E14F6F35-3171-43D7-B09F-8A0F1F5388E7}"/>
                  </a:ext>
                </a:extLst>
              </p:cNvPr>
              <p:cNvSpPr/>
              <p:nvPr/>
            </p:nvSpPr>
            <p:spPr>
              <a:xfrm rot="18000000">
                <a:off x="4439871" y="1825465"/>
                <a:ext cx="3448800" cy="3448800"/>
              </a:xfrm>
              <a:prstGeom prst="arc">
                <a:avLst>
                  <a:gd name="adj1" fmla="val 16873526"/>
                  <a:gd name="adj2" fmla="val 960723"/>
                </a:avLst>
              </a:prstGeom>
              <a:ln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弧形 25">
                <a:extLst>
                  <a:ext uri="{FF2B5EF4-FFF2-40B4-BE49-F238E27FC236}">
                    <a16:creationId xmlns:a16="http://schemas.microsoft.com/office/drawing/2014/main" id="{D0165336-BD71-4299-9D32-D401F0DF81F8}"/>
                  </a:ext>
                </a:extLst>
              </p:cNvPr>
              <p:cNvSpPr/>
              <p:nvPr/>
            </p:nvSpPr>
            <p:spPr>
              <a:xfrm rot="2695783">
                <a:off x="4439871" y="1825465"/>
                <a:ext cx="3448800" cy="3448800"/>
              </a:xfrm>
              <a:prstGeom prst="arc">
                <a:avLst>
                  <a:gd name="adj1" fmla="val 16200000"/>
                  <a:gd name="adj2" fmla="val 1821666"/>
                </a:avLst>
              </a:prstGeom>
              <a:ln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弧形 24">
                <a:extLst>
                  <a:ext uri="{FF2B5EF4-FFF2-40B4-BE49-F238E27FC236}">
                    <a16:creationId xmlns:a16="http://schemas.microsoft.com/office/drawing/2014/main" id="{CB4FADC2-FE5F-494F-A2F4-C4A3548332F8}"/>
                  </a:ext>
                </a:extLst>
              </p:cNvPr>
              <p:cNvSpPr/>
              <p:nvPr/>
            </p:nvSpPr>
            <p:spPr>
              <a:xfrm rot="12633557">
                <a:off x="4439871" y="1825465"/>
                <a:ext cx="3448800" cy="3448800"/>
              </a:xfrm>
              <a:prstGeom prst="arc">
                <a:avLst>
                  <a:gd name="adj1" fmla="val 15085054"/>
                  <a:gd name="adj2" fmla="val 20459494"/>
                </a:avLst>
              </a:prstGeom>
              <a:ln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ECE95CE5-BC4F-4945-85C1-D2F86E93F016}"/>
                  </a:ext>
                </a:extLst>
              </p:cNvPr>
              <p:cNvSpPr txBox="1"/>
              <p:nvPr/>
            </p:nvSpPr>
            <p:spPr>
              <a:xfrm>
                <a:off x="4883384" y="3195922"/>
                <a:ext cx="256177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>
                    <a:solidFill>
                      <a:srgbClr val="2BC7C0"/>
                    </a:solidFill>
                  </a:rPr>
                  <a:t>PyQuery</a:t>
                </a:r>
                <a:endParaRPr lang="zh-CN" altLang="en-US" sz="4000" b="1">
                  <a:solidFill>
                    <a:srgbClr val="2BC7C0"/>
                  </a:solidFill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9490B0C-EE90-4833-98EB-3D43F486A9FF}"/>
                </a:ext>
              </a:extLst>
            </p:cNvPr>
            <p:cNvGrpSpPr/>
            <p:nvPr/>
          </p:nvGrpSpPr>
          <p:grpSpPr>
            <a:xfrm>
              <a:off x="7250787" y="2282507"/>
              <a:ext cx="902442" cy="902442"/>
              <a:chOff x="7250787" y="2282507"/>
              <a:chExt cx="902442" cy="902442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7250787" y="2282507"/>
                <a:ext cx="902442" cy="90244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2BC7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7419995" y="2472118"/>
                <a:ext cx="56402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/>
                  <a:t>2</a:t>
                </a:r>
                <a:endParaRPr lang="zh-CN" altLang="en-US" sz="2800"/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122CBBD1-D02C-4E51-A25E-49A4EB9EB54C}"/>
                </a:ext>
              </a:extLst>
            </p:cNvPr>
            <p:cNvGrpSpPr/>
            <p:nvPr/>
          </p:nvGrpSpPr>
          <p:grpSpPr>
            <a:xfrm>
              <a:off x="5695782" y="4654405"/>
              <a:ext cx="902442" cy="902442"/>
              <a:chOff x="5695782" y="4654405"/>
              <a:chExt cx="902442" cy="902442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5695782" y="4654405"/>
                <a:ext cx="902442" cy="90244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2BC7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5864990" y="4844016"/>
                <a:ext cx="56402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/>
                  <a:t>3</a:t>
                </a:r>
                <a:endParaRPr lang="zh-CN" altLang="en-US" sz="2800"/>
              </a:p>
            </p:txBody>
          </p:sp>
        </p:grp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E27E3FD-A6F8-48BC-80DA-2AA5A801D64B}"/>
              </a:ext>
            </a:extLst>
          </p:cNvPr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1E9CADCC-2A4A-4CCB-8248-8573D4D43C5A}"/>
                </a:ext>
              </a:extLst>
            </p:cNvPr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E874DCFF-B9B0-4111-9E13-F1C1F5912CC4}"/>
                </a:ext>
              </a:extLst>
            </p:cNvPr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8723249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>
            <a:cxnSpLocks/>
          </p:cNvCxnSpPr>
          <p:nvPr/>
        </p:nvCxnSpPr>
        <p:spPr>
          <a:xfrm>
            <a:off x="520263" y="1674777"/>
            <a:ext cx="406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520262" y="975837"/>
            <a:ext cx="228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2BC7C0"/>
                </a:solidFill>
              </a:rPr>
              <a:t>HTML </a:t>
            </a:r>
            <a:r>
              <a:rPr lang="zh-CN" altLang="en-US" b="1">
                <a:solidFill>
                  <a:srgbClr val="2BC7C0"/>
                </a:solidFill>
              </a:rPr>
              <a:t>转为</a:t>
            </a:r>
            <a:r>
              <a:rPr lang="en-US" altLang="zh-CN" b="1">
                <a:solidFill>
                  <a:srgbClr val="2BC7C0"/>
                </a:solidFill>
              </a:rPr>
              <a:t>pq</a:t>
            </a:r>
            <a:r>
              <a:rPr lang="zh-CN" altLang="en-US" b="1">
                <a:solidFill>
                  <a:srgbClr val="2BC7C0"/>
                </a:solidFill>
              </a:rPr>
              <a:t>对象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15EE478-AC69-4EC4-A89E-330DBEEDB6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14"/>
          <a:stretch/>
        </p:blipFill>
        <p:spPr>
          <a:xfrm>
            <a:off x="2108524" y="2602000"/>
            <a:ext cx="7936058" cy="13591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05272984-F66D-4D4D-A721-4DF9EC337354}"/>
              </a:ext>
            </a:extLst>
          </p:cNvPr>
          <p:cNvGrpSpPr/>
          <p:nvPr/>
        </p:nvGrpSpPr>
        <p:grpSpPr>
          <a:xfrm>
            <a:off x="5747487" y="6371773"/>
            <a:ext cx="697026" cy="234609"/>
            <a:chOff x="1567543" y="1045029"/>
            <a:chExt cx="697026" cy="234609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4C44087-A86A-4362-B65F-75466911EBD2}"/>
                </a:ext>
              </a:extLst>
            </p:cNvPr>
            <p:cNvCxnSpPr/>
            <p:nvPr/>
          </p:nvCxnSpPr>
          <p:spPr>
            <a:xfrm>
              <a:off x="1567543" y="1045029"/>
              <a:ext cx="333828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649965CC-301C-4F4C-9752-1129451CD3FA}"/>
                </a:ext>
              </a:extLst>
            </p:cNvPr>
            <p:cNvCxnSpPr/>
            <p:nvPr/>
          </p:nvCxnSpPr>
          <p:spPr>
            <a:xfrm flipV="1">
              <a:off x="1896609" y="1047410"/>
              <a:ext cx="367960" cy="23222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255144C3-37F0-4C3D-A4B5-104433638E74}"/>
              </a:ext>
            </a:extLst>
          </p:cNvPr>
          <p:cNvCxnSpPr>
            <a:cxnSpLocks/>
          </p:cNvCxnSpPr>
          <p:nvPr/>
        </p:nvCxnSpPr>
        <p:spPr>
          <a:xfrm>
            <a:off x="484526" y="553042"/>
            <a:ext cx="0" cy="5069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9357C4E-2E32-471A-832D-1F7F659AFA19}"/>
              </a:ext>
            </a:extLst>
          </p:cNvPr>
          <p:cNvGrpSpPr/>
          <p:nvPr/>
        </p:nvGrpSpPr>
        <p:grpSpPr>
          <a:xfrm>
            <a:off x="33305" y="37019"/>
            <a:ext cx="902442" cy="902442"/>
            <a:chOff x="33305" y="37019"/>
            <a:chExt cx="902442" cy="902442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94082A51-E710-41B6-96BD-82B1259245C1}"/>
                </a:ext>
              </a:extLst>
            </p:cNvPr>
            <p:cNvSpPr/>
            <p:nvPr/>
          </p:nvSpPr>
          <p:spPr>
            <a:xfrm>
              <a:off x="33305" y="37019"/>
              <a:ext cx="902442" cy="90244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BC7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95872D-20D0-43EC-9B4E-5151602A74D7}"/>
                </a:ext>
              </a:extLst>
            </p:cNvPr>
            <p:cNvSpPr txBox="1"/>
            <p:nvPr/>
          </p:nvSpPr>
          <p:spPr>
            <a:xfrm>
              <a:off x="202513" y="226630"/>
              <a:ext cx="5640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800"/>
              </a:lvl1pPr>
            </a:lstStyle>
            <a:p>
              <a:r>
                <a:rPr lang="en-US" altLang="zh-CN"/>
                <a:t>1</a:t>
              </a: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619903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">
  <a:themeElements>
    <a:clrScheme name="自定义 16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4CEC6"/>
      </a:accent1>
      <a:accent2>
        <a:srgbClr val="EFA75F"/>
      </a:accent2>
      <a:accent3>
        <a:srgbClr val="A5A5A5"/>
      </a:accent3>
      <a:accent4>
        <a:srgbClr val="FFD54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268</Words>
  <Application>Microsoft Office PowerPoint</Application>
  <PresentationFormat>宽屏</PresentationFormat>
  <Paragraphs>70</Paragraphs>
  <Slides>17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等线</vt:lpstr>
      <vt:lpstr>方正粗宋简体</vt:lpstr>
      <vt:lpstr>宋体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LYJ8512@126.com</dc:creator>
  <cp:lastModifiedBy>LYJ8512@126.com</cp:lastModifiedBy>
  <cp:revision>26</cp:revision>
  <dcterms:created xsi:type="dcterms:W3CDTF">2018-11-21T00:14:00Z</dcterms:created>
  <dcterms:modified xsi:type="dcterms:W3CDTF">2018-11-21T04:52:25Z</dcterms:modified>
</cp:coreProperties>
</file>